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306" r:id="rId2"/>
    <p:sldId id="256" r:id="rId3"/>
    <p:sldId id="282" r:id="rId4"/>
    <p:sldId id="310" r:id="rId5"/>
    <p:sldId id="283" r:id="rId6"/>
    <p:sldId id="311" r:id="rId7"/>
    <p:sldId id="285" r:id="rId8"/>
    <p:sldId id="313" r:id="rId9"/>
    <p:sldId id="257" r:id="rId10"/>
    <p:sldId id="308" r:id="rId11"/>
    <p:sldId id="309" r:id="rId12"/>
    <p:sldId id="312" r:id="rId13"/>
    <p:sldId id="287" r:id="rId14"/>
    <p:sldId id="317" r:id="rId15"/>
    <p:sldId id="288" r:id="rId16"/>
    <p:sldId id="315" r:id="rId17"/>
    <p:sldId id="286" r:id="rId18"/>
    <p:sldId id="314" r:id="rId19"/>
    <p:sldId id="289" r:id="rId20"/>
    <p:sldId id="318" r:id="rId21"/>
    <p:sldId id="290" r:id="rId22"/>
    <p:sldId id="319" r:id="rId23"/>
    <p:sldId id="291" r:id="rId24"/>
    <p:sldId id="320" r:id="rId25"/>
    <p:sldId id="292" r:id="rId26"/>
    <p:sldId id="321" r:id="rId27"/>
    <p:sldId id="293" r:id="rId28"/>
    <p:sldId id="322" r:id="rId29"/>
    <p:sldId id="295" r:id="rId30"/>
    <p:sldId id="324" r:id="rId31"/>
    <p:sldId id="294" r:id="rId32"/>
    <p:sldId id="323" r:id="rId33"/>
    <p:sldId id="296" r:id="rId34"/>
    <p:sldId id="300" r:id="rId35"/>
    <p:sldId id="298" r:id="rId36"/>
    <p:sldId id="297" r:id="rId37"/>
    <p:sldId id="328" r:id="rId38"/>
    <p:sldId id="329" r:id="rId39"/>
    <p:sldId id="326" r:id="rId40"/>
    <p:sldId id="327" r:id="rId41"/>
    <p:sldId id="299" r:id="rId42"/>
    <p:sldId id="325" r:id="rId43"/>
    <p:sldId id="331" r:id="rId44"/>
    <p:sldId id="332" r:id="rId45"/>
    <p:sldId id="333" r:id="rId46"/>
    <p:sldId id="334" r:id="rId47"/>
    <p:sldId id="304" r:id="rId48"/>
    <p:sldId id="303" r:id="rId49"/>
    <p:sldId id="301" r:id="rId50"/>
    <p:sldId id="305" r:id="rId51"/>
    <p:sldId id="302" r:id="rId52"/>
    <p:sldId id="330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281446-FB85-4B8C-A600-A343BA1A4280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85795B-40A0-4EE0-AA3A-78A8B6C75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65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Created by Educational Technology Network. www.edtechnetwork.com 2009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1CE506-C58D-4A5E-A83D-63BD600642F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399231-3D07-4F9F-9BD3-D387B980A94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3E62FE-2C54-4484-ABC8-D5AC9DA9DC6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3E62FE-2C54-4484-ABC8-D5AC9DA9DC6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66D820-2604-4375-A191-CBB7ABA1BDE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66D820-2604-4375-A191-CBB7ABA1BDE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4CEA55-5DD9-4C33-9F57-12261C9FAA3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4CEA55-5DD9-4C33-9F57-12261C9FAA3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EDE179-DE5C-4665-B271-61B2C76501C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EDE179-DE5C-4665-B271-61B2C76501C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93FC10-4AC2-4F8D-BD34-774AC55DB85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915560-779D-49A4-A4DC-B52654457F5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93FC10-4AC2-4F8D-BD34-774AC55DB85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42509A-FCCA-4BB4-BD00-B3CFA8DEFC4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42509A-FCCA-4BB4-BD00-B3CFA8DEFC4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D7E7A9-5390-470A-B7F2-B6546F04D5D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D7E7A9-5390-470A-B7F2-B6546F04D5D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0DB71F-D709-4342-8D47-CF83674B6EE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0DB71F-D709-4342-8D47-CF83674B6EE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293B88-3D15-4B54-80D4-5B22A1B3D6A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293B88-3D15-4B54-80D4-5B22A1B3D6A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D65BD7-50EE-4E8F-B265-C502D86BCF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01F666-077B-4BFE-9B62-AB49AADC84B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D65BD7-50EE-4E8F-B265-C502D86BCF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FBE193-E8CA-493B-9996-9DEBEB7578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FBE193-E8CA-493B-9996-9DEBEB7578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CEF5F2-6BEF-42B6-8240-13AB48BC66B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A85876-CDB5-43C8-8B5C-86CCEBFF3A8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B26F34-7E69-4CF0-8FA8-E8347EAF1E3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03A0E6-684B-4088-B92F-497EA540EF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B26F34-7E69-4CF0-8FA8-E8347EAF1E3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03A0E6-684B-4088-B92F-497EA540EF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A85876-CDB5-43C8-8B5C-86CCEBFF3A8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01F666-077B-4BFE-9B62-AB49AADC84B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5FA6B1-AABB-4FB5-9600-DCF47E73082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5FA6B1-AABB-4FB5-9600-DCF47E73082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CEF5F2-6BEF-42B6-8240-13AB48BC66B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1B8038-D301-4B4E-BFF2-FA2D514C91F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385499-DD17-4D37-8409-40AB12796FA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1171E0-0CA1-4BD8-8EE8-AD82CB08EB6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0E5418-883E-4A12-83F2-6D78DCFBD69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385499-DD17-4D37-8409-40AB12796FA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1171E0-0CA1-4BD8-8EE8-AD82CB08EB6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BA8DF6-2FDC-4B27-B9C1-4C79FFA51FF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3E62FE-2C54-4484-ABC8-D5AC9DA9DC6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1B8038-D301-4B4E-BFF2-FA2D514C91F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0E5418-883E-4A12-83F2-6D78DCFBD69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BA8DF6-2FDC-4B27-B9C1-4C79FFA51FF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3E62FE-2C54-4484-ABC8-D5AC9DA9DC6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3AAF5A-7D64-4707-98BB-8EDA1A24CEB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3AAF5A-7D64-4707-98BB-8EDA1A24CEB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399231-3D07-4F9F-9BD3-D387B980A94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4E2A2-24A7-4C09-BBC6-398FF8DCAE51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A881D-D9BB-41E7-8A43-EA6949C32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9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B3892-0C42-4F45-A1B4-B4BDC8DC3C83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ABBCC-1E8F-4237-89E5-724D79A1D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2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97B37-E356-4C5A-A69B-FB89A893E97F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C89E3-52A0-42F5-90BA-0DF9D43D1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EBBFA-145A-4728-9EC2-C8F01616BF56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DF2DC-5E5A-4BC3-8E12-A49B596E4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36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0A23E-8D73-4875-A28F-562544B33B17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80FD9-C308-4A2A-B387-B80FD4D09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4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62DB2-D2EE-4741-A145-39532C7A0CF3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54D95-0328-4C1D-8B78-5E4F62C0F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15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49616-081B-4961-A8A7-40C80E55EDEE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B9D47-7284-471E-A906-308AC102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1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C73FD-52F3-460C-A4AA-71CC2049023F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8C1EB-02A0-48C0-A50E-8421BC270F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3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3FCC9-4AF2-4E14-B0E8-91F01E136D40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33F14-C276-47C0-B528-3CCAFB4AC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6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7C8B5-2CA4-41B9-90EB-C925CEFF14CD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DA082-4B4D-403E-8BE6-FD95D44A5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081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E246F-383B-4D0B-B097-247B2812B961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95283-36B2-426F-AE3D-015120D6B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38118E-50FE-47E6-9FED-427EA496C4B4}" type="datetimeFigureOut">
              <a:rPr lang="en-US"/>
              <a:pPr>
                <a:defRPr/>
              </a:pPr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BF8AC3-C3A7-4874-88B5-B1FA6F601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3.xml"/><Relationship Id="rId18" Type="http://schemas.openxmlformats.org/officeDocument/2006/relationships/slide" Target="slide33.xml"/><Relationship Id="rId26" Type="http://schemas.openxmlformats.org/officeDocument/2006/relationships/slide" Target="slide49.xml"/><Relationship Id="rId3" Type="http://schemas.openxmlformats.org/officeDocument/2006/relationships/slide" Target="slide11.xml"/><Relationship Id="rId21" Type="http://schemas.openxmlformats.org/officeDocument/2006/relationships/slide" Target="slide39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5" Type="http://schemas.openxmlformats.org/officeDocument/2006/relationships/slide" Target="slide47.xml"/><Relationship Id="rId2" Type="http://schemas.openxmlformats.org/officeDocument/2006/relationships/notesSlide" Target="../notesSlides/notesSlide2.xml"/><Relationship Id="rId16" Type="http://schemas.openxmlformats.org/officeDocument/2006/relationships/slide" Target="slide29.xml"/><Relationship Id="rId20" Type="http://schemas.openxmlformats.org/officeDocument/2006/relationships/slide" Target="slide3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5.xml"/><Relationship Id="rId11" Type="http://schemas.openxmlformats.org/officeDocument/2006/relationships/slide" Target="slide19.xml"/><Relationship Id="rId24" Type="http://schemas.openxmlformats.org/officeDocument/2006/relationships/slide" Target="slide45.xml"/><Relationship Id="rId5" Type="http://schemas.openxmlformats.org/officeDocument/2006/relationships/slide" Target="slide7.xml"/><Relationship Id="rId15" Type="http://schemas.openxmlformats.org/officeDocument/2006/relationships/slide" Target="slide27.xml"/><Relationship Id="rId23" Type="http://schemas.openxmlformats.org/officeDocument/2006/relationships/slide" Target="slide43.xml"/><Relationship Id="rId10" Type="http://schemas.openxmlformats.org/officeDocument/2006/relationships/slide" Target="slide17.xml"/><Relationship Id="rId19" Type="http://schemas.openxmlformats.org/officeDocument/2006/relationships/slide" Target="slide35.xml"/><Relationship Id="rId4" Type="http://schemas.openxmlformats.org/officeDocument/2006/relationships/slide" Target="slide9.xml"/><Relationship Id="rId9" Type="http://schemas.openxmlformats.org/officeDocument/2006/relationships/slide" Target="slide15.xml"/><Relationship Id="rId14" Type="http://schemas.openxmlformats.org/officeDocument/2006/relationships/slide" Target="slide25.xml"/><Relationship Id="rId22" Type="http://schemas.openxmlformats.org/officeDocument/2006/relationships/slide" Target="slide41.xml"/><Relationship Id="rId27" Type="http://schemas.openxmlformats.org/officeDocument/2006/relationships/slide" Target="slide5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eopardy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90600" y="4191000"/>
            <a:ext cx="708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Genetics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anaphase?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6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These structures pull chromosomes to opposite sides of the cell.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87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spindle </a:t>
            </a:r>
            <a:r>
              <a:rPr lang="en-US" altLang="en-US" sz="4000" dirty="0" err="1" smtClean="0">
                <a:latin typeface="Arial Rounded MT Bold" pitchFamily="34" charset="0"/>
              </a:rPr>
              <a:t>fibres</a:t>
            </a:r>
            <a:r>
              <a:rPr lang="en-US" altLang="en-US" sz="4000" dirty="0" smtClean="0">
                <a:latin typeface="Arial Rounded MT Bold" pitchFamily="34" charset="0"/>
              </a:rPr>
              <a:t>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process results in gametes.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meiosis?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3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In humans, daughter cells have this many chromosomes after meiosis.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23?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9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These cells are haploid.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gametes (sperm and egg cells)?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4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New combinations of genes are produced by this process.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POWERPOINT JEOPARDY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62800" y="1219200"/>
            <a:ext cx="1600200" cy="533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DNA Technology</a:t>
            </a:r>
            <a:endParaRPr lang="en-US" sz="20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486400" y="1219200"/>
            <a:ext cx="1600200" cy="533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Genetic Disorders</a:t>
            </a:r>
            <a:endParaRPr lang="en-US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810000" y="1219200"/>
            <a:ext cx="16002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Mendelian Inheritance</a:t>
            </a:r>
            <a:endParaRPr lang="en-US" sz="20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2133600" y="1219200"/>
            <a:ext cx="1600200" cy="533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Meiosis</a:t>
            </a:r>
            <a:endParaRPr lang="en-US" sz="20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457200" y="1219200"/>
            <a:ext cx="1600200" cy="533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/>
              <a:t>The Cell Cycle</a:t>
            </a:r>
            <a:endParaRPr lang="en-US" sz="2000" b="1" dirty="0"/>
          </a:p>
        </p:txBody>
      </p:sp>
      <p:sp>
        <p:nvSpPr>
          <p:cNvPr id="18" name="Rounded Rectangle 17">
            <a:hlinkClick r:id="rId3" action="ppaction://hlinksldjump"/>
          </p:cNvPr>
          <p:cNvSpPr/>
          <p:nvPr/>
        </p:nvSpPr>
        <p:spPr>
          <a:xfrm>
            <a:off x="457200" y="57912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  <p:sp>
        <p:nvSpPr>
          <p:cNvPr id="19" name="Rounded Rectangle 18">
            <a:hlinkClick r:id="rId4" action="ppaction://hlinksldjump"/>
          </p:cNvPr>
          <p:cNvSpPr/>
          <p:nvPr/>
        </p:nvSpPr>
        <p:spPr>
          <a:xfrm>
            <a:off x="457200" y="48006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20" name="Rounded Rectangle 19">
            <a:hlinkClick r:id="rId5" action="ppaction://hlinksldjump"/>
          </p:cNvPr>
          <p:cNvSpPr/>
          <p:nvPr/>
        </p:nvSpPr>
        <p:spPr>
          <a:xfrm>
            <a:off x="457200" y="38100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21" name="Rounded Rectangle 20">
            <a:hlinkClick r:id="rId6" action="ppaction://hlinksldjump"/>
          </p:cNvPr>
          <p:cNvSpPr/>
          <p:nvPr/>
        </p:nvSpPr>
        <p:spPr>
          <a:xfrm>
            <a:off x="457200" y="28194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22" name="Rounded Rectangle 21">
            <a:hlinkClick r:id="rId7" action="ppaction://hlinksldjump"/>
          </p:cNvPr>
          <p:cNvSpPr/>
          <p:nvPr/>
        </p:nvSpPr>
        <p:spPr>
          <a:xfrm>
            <a:off x="457200" y="18288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100</a:t>
            </a:r>
          </a:p>
        </p:txBody>
      </p:sp>
      <p:sp>
        <p:nvSpPr>
          <p:cNvPr id="23" name="Rounded Rectangle 22">
            <a:hlinkClick r:id="rId8" action="ppaction://hlinksldjump"/>
          </p:cNvPr>
          <p:cNvSpPr/>
          <p:nvPr/>
        </p:nvSpPr>
        <p:spPr>
          <a:xfrm>
            <a:off x="2133600" y="18288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100</a:t>
            </a:r>
          </a:p>
        </p:txBody>
      </p:sp>
      <p:sp>
        <p:nvSpPr>
          <p:cNvPr id="24" name="Rounded Rectangle 23">
            <a:hlinkClick r:id="rId9" action="ppaction://hlinksldjump"/>
          </p:cNvPr>
          <p:cNvSpPr/>
          <p:nvPr/>
        </p:nvSpPr>
        <p:spPr>
          <a:xfrm>
            <a:off x="2133600" y="28194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25" name="Rounded Rectangle 24">
            <a:hlinkClick r:id="rId10" action="ppaction://hlinksldjump"/>
          </p:cNvPr>
          <p:cNvSpPr/>
          <p:nvPr/>
        </p:nvSpPr>
        <p:spPr>
          <a:xfrm>
            <a:off x="2133600" y="38100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26" name="Rounded Rectangle 25">
            <a:hlinkClick r:id="rId11" action="ppaction://hlinksldjump"/>
          </p:cNvPr>
          <p:cNvSpPr/>
          <p:nvPr/>
        </p:nvSpPr>
        <p:spPr>
          <a:xfrm>
            <a:off x="2133600" y="48006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27" name="Rounded Rectangle 26">
            <a:hlinkClick r:id="rId12" action="ppaction://hlinksldjump"/>
          </p:cNvPr>
          <p:cNvSpPr/>
          <p:nvPr/>
        </p:nvSpPr>
        <p:spPr>
          <a:xfrm>
            <a:off x="2133600" y="57912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  <p:sp>
        <p:nvSpPr>
          <p:cNvPr id="28" name="Rounded Rectangle 27">
            <a:hlinkClick r:id="rId13" action="ppaction://hlinksldjump"/>
          </p:cNvPr>
          <p:cNvSpPr/>
          <p:nvPr/>
        </p:nvSpPr>
        <p:spPr>
          <a:xfrm>
            <a:off x="3810000" y="18288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100</a:t>
            </a:r>
          </a:p>
        </p:txBody>
      </p:sp>
      <p:sp>
        <p:nvSpPr>
          <p:cNvPr id="29" name="Rounded Rectangle 28">
            <a:hlinkClick r:id="rId14" action="ppaction://hlinksldjump"/>
          </p:cNvPr>
          <p:cNvSpPr/>
          <p:nvPr/>
        </p:nvSpPr>
        <p:spPr>
          <a:xfrm>
            <a:off x="3810000" y="28194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30" name="Rounded Rectangle 29">
            <a:hlinkClick r:id="rId15" action="ppaction://hlinksldjump"/>
          </p:cNvPr>
          <p:cNvSpPr/>
          <p:nvPr/>
        </p:nvSpPr>
        <p:spPr>
          <a:xfrm>
            <a:off x="3810000" y="38100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31" name="Rounded Rectangle 30">
            <a:hlinkClick r:id="rId16" action="ppaction://hlinksldjump"/>
          </p:cNvPr>
          <p:cNvSpPr/>
          <p:nvPr/>
        </p:nvSpPr>
        <p:spPr>
          <a:xfrm>
            <a:off x="3810000" y="48006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32" name="Rounded Rectangle 31">
            <a:hlinkClick r:id="rId17" action="ppaction://hlinksldjump"/>
          </p:cNvPr>
          <p:cNvSpPr/>
          <p:nvPr/>
        </p:nvSpPr>
        <p:spPr>
          <a:xfrm>
            <a:off x="3810000" y="57912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  <p:sp>
        <p:nvSpPr>
          <p:cNvPr id="33" name="Rounded Rectangle 32">
            <a:hlinkClick r:id="rId18" action="ppaction://hlinksldjump"/>
          </p:cNvPr>
          <p:cNvSpPr/>
          <p:nvPr/>
        </p:nvSpPr>
        <p:spPr>
          <a:xfrm>
            <a:off x="5486400" y="18288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100</a:t>
            </a:r>
          </a:p>
        </p:txBody>
      </p:sp>
      <p:sp>
        <p:nvSpPr>
          <p:cNvPr id="34" name="Rounded Rectangle 33">
            <a:hlinkClick r:id="rId19" action="ppaction://hlinksldjump"/>
          </p:cNvPr>
          <p:cNvSpPr/>
          <p:nvPr/>
        </p:nvSpPr>
        <p:spPr>
          <a:xfrm>
            <a:off x="5486400" y="28194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35" name="Rounded Rectangle 34">
            <a:hlinkClick r:id="rId20" action="ppaction://hlinksldjump"/>
          </p:cNvPr>
          <p:cNvSpPr/>
          <p:nvPr/>
        </p:nvSpPr>
        <p:spPr>
          <a:xfrm>
            <a:off x="5486400" y="38100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36" name="Rounded Rectangle 35">
            <a:hlinkClick r:id="rId21" action="ppaction://hlinksldjump"/>
          </p:cNvPr>
          <p:cNvSpPr/>
          <p:nvPr/>
        </p:nvSpPr>
        <p:spPr>
          <a:xfrm>
            <a:off x="5486400" y="48006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37" name="Rounded Rectangle 36">
            <a:hlinkClick r:id="rId22" action="ppaction://hlinksldjump"/>
          </p:cNvPr>
          <p:cNvSpPr/>
          <p:nvPr/>
        </p:nvSpPr>
        <p:spPr>
          <a:xfrm>
            <a:off x="5486400" y="57912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  <p:sp>
        <p:nvSpPr>
          <p:cNvPr id="38" name="Rounded Rectangle 37">
            <a:hlinkClick r:id="rId23" action="ppaction://hlinksldjump"/>
          </p:cNvPr>
          <p:cNvSpPr/>
          <p:nvPr/>
        </p:nvSpPr>
        <p:spPr>
          <a:xfrm>
            <a:off x="7162800" y="18288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100</a:t>
            </a:r>
          </a:p>
        </p:txBody>
      </p:sp>
      <p:sp>
        <p:nvSpPr>
          <p:cNvPr id="39" name="Rounded Rectangle 38">
            <a:hlinkClick r:id="rId24" action="ppaction://hlinksldjump"/>
          </p:cNvPr>
          <p:cNvSpPr/>
          <p:nvPr/>
        </p:nvSpPr>
        <p:spPr>
          <a:xfrm>
            <a:off x="7162800" y="28194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200</a:t>
            </a:r>
          </a:p>
        </p:txBody>
      </p:sp>
      <p:sp>
        <p:nvSpPr>
          <p:cNvPr id="40" name="Rounded Rectangle 39">
            <a:hlinkClick r:id="rId25" action="ppaction://hlinksldjump"/>
          </p:cNvPr>
          <p:cNvSpPr/>
          <p:nvPr/>
        </p:nvSpPr>
        <p:spPr>
          <a:xfrm>
            <a:off x="7162800" y="38100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300</a:t>
            </a:r>
          </a:p>
        </p:txBody>
      </p:sp>
      <p:sp>
        <p:nvSpPr>
          <p:cNvPr id="41" name="Rounded Rectangle 40">
            <a:hlinkClick r:id="rId26" action="ppaction://hlinksldjump"/>
          </p:cNvPr>
          <p:cNvSpPr/>
          <p:nvPr/>
        </p:nvSpPr>
        <p:spPr>
          <a:xfrm>
            <a:off x="7162800" y="48006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400</a:t>
            </a:r>
          </a:p>
        </p:txBody>
      </p:sp>
      <p:sp>
        <p:nvSpPr>
          <p:cNvPr id="42" name="Rounded Rectangle 41">
            <a:hlinkClick r:id="rId27" action="ppaction://hlinksldjump"/>
          </p:cNvPr>
          <p:cNvSpPr/>
          <p:nvPr/>
        </p:nvSpPr>
        <p:spPr>
          <a:xfrm>
            <a:off x="7162800" y="57912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crossing over?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9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Crossing over occurs at this stage of meiosis.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prophase I?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Mendel crossed these organisms to study genetics.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purple and white pea plants?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type of allele is represented by a capital letter.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a dominant allele? 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8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Gg is an example of this.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a genotype?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4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is the physical characteristics of an organism.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The cell spends the majority of its lifetime in this phase.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a phenotype?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is the main purpose of a pedigree.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showing the pattern of inheritance of a trait within a family?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1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Trisomy 21 is also known by this name.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Down Syndrome?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Females with this disorder have only one X chromosome, are infertile, and have broad, </a:t>
            </a:r>
            <a:r>
              <a:rPr lang="en-US" altLang="en-US" sz="4000" dirty="0" err="1" smtClean="0">
                <a:latin typeface="Arial Rounded MT Bold" pitchFamily="34" charset="0"/>
              </a:rPr>
              <a:t>sheild</a:t>
            </a:r>
            <a:r>
              <a:rPr lang="en-US" altLang="en-US" sz="4000" dirty="0" smtClean="0">
                <a:latin typeface="Arial Rounded MT Bold" pitchFamily="34" charset="0"/>
              </a:rPr>
              <a:t>-shaped chests.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Turner Syndrome?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Males with this disorder have an extra X chromosome, are infertile, and taller than average.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8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Klinefelter Syndrome?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9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is also known as a change in DNA.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41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interphase?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9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a mutation?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8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These agents are known to cause cancer.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carcinogens?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5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DNA technology could increase crop yields.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20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are genetically modified organisms (GMOs)?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1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reproductive technology results in offspring that are genetically identical to their parent.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88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cloning?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7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reproductive technology is socially known as making “test tube babies”.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in vitro fertilization?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DNA technology involved inserting a normal form of the affected gene into the patient’s cells.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After interphase the cell undergoes this process.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gene therapy?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This DNA technology is used to identify potentially harmful genetic conditions.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genetic screening?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mitosis?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4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In humans, daughter cells have this many chromosomes after mitosis.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What is 46?</a:t>
            </a:r>
            <a:endParaRPr lang="en-US" altLang="en-US" sz="4000" dirty="0">
              <a:latin typeface="Arial Rounded MT Bold" pitchFamily="34" charset="0"/>
            </a:endParaRP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2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latin typeface="Arial Rounded MT Bold" pitchFamily="34" charset="0"/>
              </a:rPr>
              <a:t>At this stage of mitosis the chromosomes start to pull apart.</a:t>
            </a:r>
            <a:endParaRPr lang="en-US" alt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506</Words>
  <Application>Microsoft Office PowerPoint</Application>
  <PresentationFormat>On-screen Show (4:3)</PresentationFormat>
  <Paragraphs>135</Paragraphs>
  <Slides>52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PowerPoint Presentation</vt:lpstr>
      <vt:lpstr>POWERPOINT JEOPARDY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Educational Technology Network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JEOPARDY</dc:title>
  <dc:subject>Jeopardy Template</dc:subject>
  <dc:creator>Educational Technology Network</dc:creator>
  <cp:keywords>Jeopardy Powerpoint Template;Educational Technology</cp:keywords>
  <dc:description>www.edtechnetwork.com</dc:description>
  <cp:lastModifiedBy>Natalie</cp:lastModifiedBy>
  <cp:revision>26</cp:revision>
  <dcterms:created xsi:type="dcterms:W3CDTF">2009-08-07T00:02:41Z</dcterms:created>
  <dcterms:modified xsi:type="dcterms:W3CDTF">2015-10-30T16:09:21Z</dcterms:modified>
  <cp:category>Jeopardy Template</cp:category>
</cp:coreProperties>
</file>