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6" r:id="rId3"/>
    <p:sldId id="257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60CC6-EA3A-49C6-AF0E-8F0EDCB27C9F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60EFE-FFEA-40AE-986D-64A292D96A8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574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These are in your text book!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60EFE-FFEA-40AE-986D-64A292D96A87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8458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37C0391-3A00-439F-B71B-B69CE0695811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1E6926B-A1B6-409A-94F8-4E78675B4609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6" name="Picture 2" descr="C:\Users\Natalie\Pictures\Screenshots\Science Classroom\19305_639108432886857_6094813086090350283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195" y="1844824"/>
            <a:ext cx="4561309" cy="456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100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Big Ideas</a:t>
            </a:r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Unit 2: Biology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7094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Overall Big Ideas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Plants </a:t>
            </a:r>
            <a:r>
              <a:rPr lang="en-CA" dirty="0"/>
              <a:t>and animals, including humans, are made of specialized cells, tissues, and </a:t>
            </a:r>
            <a:r>
              <a:rPr lang="en-CA" dirty="0" smtClean="0"/>
              <a:t>organs that </a:t>
            </a:r>
            <a:r>
              <a:rPr lang="en-CA" dirty="0"/>
              <a:t>are organized into systems</a:t>
            </a:r>
            <a:r>
              <a:rPr lang="en-CA" dirty="0" smtClean="0"/>
              <a:t>.</a:t>
            </a:r>
          </a:p>
          <a:p>
            <a:endParaRPr lang="en-CA" dirty="0"/>
          </a:p>
          <a:p>
            <a:r>
              <a:rPr lang="en-CA" dirty="0"/>
              <a:t>Developments in medicine and medical technology can have social and ethical implications.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27643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Overall Learning Goals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/>
          </a:bodyPr>
          <a:lstStyle/>
          <a:p>
            <a:r>
              <a:rPr lang="en-CA" sz="2800" dirty="0" smtClean="0"/>
              <a:t>By the end of this unit I will be able to:</a:t>
            </a:r>
          </a:p>
          <a:p>
            <a:pPr lvl="1"/>
            <a:r>
              <a:rPr lang="en-CA" sz="2400" dirty="0"/>
              <a:t>E</a:t>
            </a:r>
            <a:r>
              <a:rPr lang="en-CA" sz="2400" dirty="0" smtClean="0"/>
              <a:t>valuate </a:t>
            </a:r>
            <a:r>
              <a:rPr lang="en-CA" sz="2400" dirty="0"/>
              <a:t>the importance of medical </a:t>
            </a:r>
            <a:r>
              <a:rPr lang="en-CA" sz="2400" dirty="0" smtClean="0"/>
              <a:t>and </a:t>
            </a:r>
            <a:r>
              <a:rPr lang="en-CA" sz="2400" dirty="0"/>
              <a:t>technological developments related to </a:t>
            </a:r>
            <a:r>
              <a:rPr lang="en-CA" sz="2400" dirty="0" smtClean="0"/>
              <a:t>organ systems, </a:t>
            </a:r>
            <a:r>
              <a:rPr lang="en-CA" sz="2400" dirty="0"/>
              <a:t>and analyse their societal and ethical </a:t>
            </a:r>
            <a:r>
              <a:rPr lang="en-CA" sz="2400" dirty="0" smtClean="0"/>
              <a:t>implications</a:t>
            </a:r>
            <a:endParaRPr lang="en-CA" sz="2400" dirty="0"/>
          </a:p>
          <a:p>
            <a:pPr lvl="1"/>
            <a:r>
              <a:rPr lang="en-CA" sz="2400" dirty="0" smtClean="0"/>
              <a:t>Investigate cell </a:t>
            </a:r>
            <a:r>
              <a:rPr lang="en-CA" sz="2400" dirty="0"/>
              <a:t>division, cell specialization, organs, and systems in animals and plants, </a:t>
            </a:r>
            <a:r>
              <a:rPr lang="en-CA" sz="2400" dirty="0" smtClean="0"/>
              <a:t>using research </a:t>
            </a:r>
            <a:r>
              <a:rPr lang="en-CA" sz="2400" dirty="0"/>
              <a:t>and inquiry skills, including various laboratory </a:t>
            </a:r>
            <a:r>
              <a:rPr lang="en-CA" sz="2400" dirty="0" smtClean="0"/>
              <a:t>techniques</a:t>
            </a:r>
            <a:endParaRPr lang="en-CA" sz="2400" dirty="0"/>
          </a:p>
          <a:p>
            <a:pPr lvl="1"/>
            <a:r>
              <a:rPr lang="en-CA" sz="2400" dirty="0"/>
              <a:t>D</a:t>
            </a:r>
            <a:r>
              <a:rPr lang="en-CA" sz="2400" dirty="0" smtClean="0"/>
              <a:t>emonstrate </a:t>
            </a:r>
            <a:r>
              <a:rPr lang="en-CA" sz="2400" dirty="0"/>
              <a:t>an understanding of the hierarchical organization of cells, from tissues, to organs, </a:t>
            </a:r>
            <a:r>
              <a:rPr lang="en-CA" sz="2400" dirty="0" smtClean="0"/>
              <a:t>to systems </a:t>
            </a:r>
            <a:r>
              <a:rPr lang="en-CA" sz="2400" dirty="0"/>
              <a:t>in animals and plants.</a:t>
            </a: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4199801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Chapter 2 (cells) Key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All organisms are made up of one of more cells</a:t>
            </a:r>
          </a:p>
          <a:p>
            <a:r>
              <a:rPr lang="en-CA" dirty="0" smtClean="0"/>
              <a:t>Microscopes enable us to examine cells in detail</a:t>
            </a:r>
          </a:p>
          <a:p>
            <a:r>
              <a:rPr lang="en-CA" dirty="0" smtClean="0"/>
              <a:t>The cell cycle occurs in distinct stages</a:t>
            </a:r>
          </a:p>
          <a:p>
            <a:r>
              <a:rPr lang="en-CA" dirty="0" smtClean="0"/>
              <a:t>Cell division is important for growth, repair, and reproduction</a:t>
            </a:r>
          </a:p>
          <a:p>
            <a:r>
              <a:rPr lang="en-CA" dirty="0" smtClean="0"/>
              <a:t>Cancer cells generally divide more rapidly than normal cells</a:t>
            </a:r>
          </a:p>
          <a:p>
            <a:r>
              <a:rPr lang="en-CA" dirty="0" smtClean="0"/>
              <a:t>Medical imaging technologies are important in diagnosing and treating disease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8920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Chapter 3 (Animal Systems) Key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/>
          </a:bodyPr>
          <a:lstStyle/>
          <a:p>
            <a:r>
              <a:rPr lang="en-CA" dirty="0" smtClean="0"/>
              <a:t>Complex animals are made up of cells, tissues, organs, and organ systems</a:t>
            </a:r>
          </a:p>
          <a:p>
            <a:r>
              <a:rPr lang="en-CA" dirty="0" smtClean="0"/>
              <a:t>Scientists use laboratory techniques to explore the structures and functions within animals’ bodies</a:t>
            </a:r>
          </a:p>
          <a:p>
            <a:r>
              <a:rPr lang="en-CA" dirty="0" smtClean="0"/>
              <a:t>Each organ system has a specific function and corresponding specific structures</a:t>
            </a:r>
          </a:p>
          <a:p>
            <a:r>
              <a:rPr lang="en-CA" dirty="0" smtClean="0"/>
              <a:t>There are four main types of animal tissues</a:t>
            </a:r>
          </a:p>
          <a:p>
            <a:r>
              <a:rPr lang="en-CA" dirty="0" smtClean="0"/>
              <a:t>Organ systems interact to keep the organism functioning</a:t>
            </a:r>
          </a:p>
          <a:p>
            <a:r>
              <a:rPr lang="en-CA" dirty="0" smtClean="0"/>
              <a:t>Research is helping people overcome illness and injury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670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Chapter 4 (Plant Systems) Key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8728"/>
          </a:xfrm>
        </p:spPr>
        <p:txBody>
          <a:bodyPr/>
          <a:lstStyle/>
          <a:p>
            <a:r>
              <a:rPr lang="en-CA" dirty="0" smtClean="0"/>
              <a:t>Plants have a shoot system and a root system</a:t>
            </a:r>
          </a:p>
          <a:p>
            <a:r>
              <a:rPr lang="en-CA" dirty="0" smtClean="0"/>
              <a:t>The organization of tissues, organs, and systems is different in plants to that in animals</a:t>
            </a:r>
          </a:p>
          <a:p>
            <a:r>
              <a:rPr lang="en-CA" dirty="0" smtClean="0"/>
              <a:t>Plants have dermal, vascular, and ground tissue systems</a:t>
            </a:r>
          </a:p>
          <a:p>
            <a:r>
              <a:rPr lang="en-CA" dirty="0" smtClean="0"/>
              <a:t>Scientists can change the genetic makeup of plants</a:t>
            </a:r>
          </a:p>
          <a:p>
            <a:r>
              <a:rPr lang="en-CA" dirty="0" smtClean="0"/>
              <a:t>Plant tissue systems interact to perform complex tasks</a:t>
            </a:r>
          </a:p>
          <a:p>
            <a:r>
              <a:rPr lang="en-CA" dirty="0" smtClean="0"/>
              <a:t>Meristems determine the pattern of growth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149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Note Taking and Text 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6760"/>
          </a:xfrm>
        </p:spPr>
        <p:txBody>
          <a:bodyPr>
            <a:normAutofit/>
          </a:bodyPr>
          <a:lstStyle/>
          <a:p>
            <a:r>
              <a:rPr lang="en-CA" dirty="0" smtClean="0"/>
              <a:t>I want you to focus on what is being said, critically thinking about it, and asking questions</a:t>
            </a:r>
          </a:p>
          <a:p>
            <a:r>
              <a:rPr lang="en-CA" dirty="0" smtClean="0"/>
              <a:t>Once I am up and running on D2L I will be posting lectures</a:t>
            </a:r>
          </a:p>
          <a:p>
            <a:r>
              <a:rPr lang="en-CA" dirty="0" smtClean="0"/>
              <a:t>I also get a lot of my important information from the text book so reading the text is a good way to review class material</a:t>
            </a:r>
          </a:p>
          <a:p>
            <a:r>
              <a:rPr lang="en-CA" dirty="0" smtClean="0"/>
              <a:t>Sometimes I will assign text questions and I expect that they are done by everyone</a:t>
            </a:r>
          </a:p>
          <a:p>
            <a:r>
              <a:rPr lang="en-CA" dirty="0" smtClean="0"/>
              <a:t>If you would like to do any unassigned text questions, I will mark it to let you know how you are doing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1045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35</TotalTime>
  <Words>437</Words>
  <Application>Microsoft Office PowerPoint</Application>
  <PresentationFormat>On-screen Show (4:3)</PresentationFormat>
  <Paragraphs>41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PowerPoint Presentation</vt:lpstr>
      <vt:lpstr>Unit 2: Biology</vt:lpstr>
      <vt:lpstr>Overall Big Ideas</vt:lpstr>
      <vt:lpstr>Overall Learning Goals</vt:lpstr>
      <vt:lpstr>Chapter 2 (cells) Key Concepts</vt:lpstr>
      <vt:lpstr>Chapter 3 (Animal Systems) Key Concepts</vt:lpstr>
      <vt:lpstr>Chapter 4 (Plant Systems) Key Concepts</vt:lpstr>
      <vt:lpstr>Note Taking and Text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2: Biology</dc:title>
  <dc:creator>Natalie</dc:creator>
  <cp:lastModifiedBy>Natalie</cp:lastModifiedBy>
  <cp:revision>7</cp:revision>
  <dcterms:created xsi:type="dcterms:W3CDTF">2016-09-13T13:25:28Z</dcterms:created>
  <dcterms:modified xsi:type="dcterms:W3CDTF">2016-09-13T14:00:38Z</dcterms:modified>
</cp:coreProperties>
</file>