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81" r:id="rId2"/>
  </p:sldMasterIdLst>
  <p:sldIdLst>
    <p:sldId id="269" r:id="rId3"/>
    <p:sldId id="257" r:id="rId4"/>
    <p:sldId id="258" r:id="rId5"/>
    <p:sldId id="279" r:id="rId6"/>
    <p:sldId id="259" r:id="rId7"/>
    <p:sldId id="260" r:id="rId8"/>
    <p:sldId id="261" r:id="rId9"/>
    <p:sldId id="262" r:id="rId10"/>
    <p:sldId id="277" r:id="rId11"/>
    <p:sldId id="272" r:id="rId12"/>
    <p:sldId id="273" r:id="rId13"/>
    <p:sldId id="274" r:id="rId14"/>
    <p:sldId id="275" r:id="rId15"/>
    <p:sldId id="276" r:id="rId16"/>
    <p:sldId id="278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09800" y="3124200"/>
            <a:ext cx="6477000" cy="1914144"/>
          </a:xfrm>
        </p:spPr>
        <p:txBody>
          <a:bodyPr lIns="45720" tIns="0" rIns="45720" bIns="0" rtlCol="0" anchor="b">
            <a:noAutofit/>
          </a:bodyPr>
          <a:lstStyle>
            <a:lvl1pPr algn="l" defTabSz="914400" rtl="0" eaLnBrk="1" latinLnBrk="0" hangingPunct="1">
              <a:lnSpc>
                <a:spcPts val="5000"/>
              </a:lnSpc>
              <a:spcBef>
                <a:spcPct val="0"/>
              </a:spcBef>
              <a:buNone/>
              <a:defRPr sz="46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CA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09800" y="5056632"/>
            <a:ext cx="6477000" cy="1174088"/>
          </a:xfrm>
        </p:spPr>
        <p:txBody>
          <a:bodyPr tIns="0" rIns="45720" bIns="0" rtlCol="0">
            <a:normAutofit/>
          </a:bodyPr>
          <a:lstStyle>
            <a:lvl1pPr marL="0" indent="0" algn="l" defTabSz="914400" rtl="0" eaLnBrk="1" latinLnBrk="0" hangingPunct="1">
              <a:lnSpc>
                <a:spcPts val="2600"/>
              </a:lnSpc>
              <a:spcBef>
                <a:spcPts val="0"/>
              </a:spcBef>
              <a:buSzPct val="90000"/>
              <a:buFontTx/>
              <a:buNone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CA" smtClean="0"/>
              <a:t>Click to edit Master subtitle style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00788"/>
            <a:ext cx="1984375" cy="273050"/>
          </a:xfrm>
        </p:spPr>
        <p:txBody>
          <a:bodyPr/>
          <a:lstStyle>
            <a:lvl1pPr algn="l">
              <a:defRPr/>
            </a:lvl1pPr>
          </a:lstStyle>
          <a:p>
            <a:pPr>
              <a:defRPr/>
            </a:pPr>
            <a:fld id="{1285A90B-D0B6-48CE-9207-5E1F9A4C281C}" type="datetimeFigureOut">
              <a:rPr lang="en-US">
                <a:solidFill>
                  <a:prstClr val="black"/>
                </a:solidFill>
              </a:rPr>
              <a:pPr>
                <a:defRPr/>
              </a:pPr>
              <a:t>4/22/2016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59225" y="6300788"/>
            <a:ext cx="3813175" cy="273050"/>
          </a:xfrm>
        </p:spPr>
        <p:txBody>
          <a:bodyPr/>
          <a:lstStyle>
            <a:lvl1pPr marL="0" algn="l" defTabSz="914400" rtl="0" eaLnBrk="1" latinLnBrk="0" hangingPunct="1">
              <a:defRPr sz="1100" kern="1200">
                <a:solidFill>
                  <a:schemeClr val="tx1"/>
                </a:solidFill>
                <a:latin typeface="Rockwell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75638" y="6300788"/>
            <a:ext cx="685800" cy="273050"/>
          </a:xfrm>
        </p:spPr>
        <p:txBody>
          <a:bodyPr/>
          <a:lstStyle>
            <a:lvl1pPr>
              <a:defRPr sz="1100" smtClean="0">
                <a:latin typeface="Rockwell" panose="02060603020205020403" pitchFamily="18" charset="0"/>
              </a:defRPr>
            </a:lvl1pPr>
          </a:lstStyle>
          <a:p>
            <a:pPr>
              <a:defRPr/>
            </a:pPr>
            <a:fld id="{20C0EFD2-F93E-4D3F-8A29-D5458985A180}" type="slidenum">
              <a:rPr lang="en-US" altLang="en-US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179515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/>
          </a:p>
        </p:txBody>
      </p:sp>
      <p:sp>
        <p:nvSpPr>
          <p:cNvPr id="11" name="Content Placeholder 2"/>
          <p:cNvSpPr>
            <a:spLocks noGrp="1"/>
          </p:cNvSpPr>
          <p:nvPr>
            <p:ph sz="half" idx="14"/>
          </p:nvPr>
        </p:nvSpPr>
        <p:spPr>
          <a:xfrm>
            <a:off x="4645152" y="1735138"/>
            <a:ext cx="3566160" cy="1920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290763" indent="-344488">
              <a:tabLst/>
              <a:defRPr sz="1800"/>
            </a:lvl6pPr>
            <a:lvl7pPr marL="2290763" indent="-344488">
              <a:tabLst/>
              <a:defRPr sz="1800"/>
            </a:lvl7pPr>
            <a:lvl8pPr marL="2290763" indent="-344488">
              <a:tabLst/>
              <a:defRPr sz="1800"/>
            </a:lvl8pPr>
            <a:lvl9pPr marL="2290763" indent="-344488">
              <a:tabLst/>
              <a:defRPr sz="18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dirty="0"/>
          </a:p>
        </p:txBody>
      </p:sp>
      <p:sp>
        <p:nvSpPr>
          <p:cNvPr id="12" name="Content Placeholder 2"/>
          <p:cNvSpPr>
            <a:spLocks noGrp="1"/>
          </p:cNvSpPr>
          <p:nvPr>
            <p:ph sz="half" idx="15"/>
          </p:nvPr>
        </p:nvSpPr>
        <p:spPr>
          <a:xfrm>
            <a:off x="4645152" y="3870960"/>
            <a:ext cx="3566160" cy="1920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290763" indent="-344488">
              <a:defRPr sz="1800"/>
            </a:lvl6pPr>
            <a:lvl7pPr marL="2290763" indent="-344488">
              <a:defRPr sz="1800"/>
            </a:lvl7pPr>
            <a:lvl8pPr marL="2290763" indent="-344488">
              <a:defRPr sz="1800"/>
            </a:lvl8pPr>
            <a:lvl9pPr marL="2290763" indent="-344488">
              <a:defRPr sz="18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dirty="0"/>
          </a:p>
        </p:txBody>
      </p:sp>
      <p:sp>
        <p:nvSpPr>
          <p:cNvPr id="10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735139"/>
            <a:ext cx="3566160" cy="4056062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290763" indent="-344488">
              <a:defRPr sz="1800"/>
            </a:lvl6pPr>
            <a:lvl7pPr marL="2290763" indent="-344488">
              <a:defRPr sz="1800"/>
            </a:lvl7pPr>
            <a:lvl8pPr marL="2290763" indent="-344488">
              <a:defRPr sz="1800"/>
            </a:lvl8pPr>
            <a:lvl9pPr marL="2290763" indent="-344488">
              <a:defRPr sz="18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dirty="0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1BABC1-8435-4EE1-9711-11BE0B8A2EC5}" type="datetimeFigureOut">
              <a:rPr lang="en-US">
                <a:solidFill>
                  <a:prstClr val="black"/>
                </a:solidFill>
              </a:rPr>
              <a:pPr>
                <a:defRPr/>
              </a:pPr>
              <a:t>4/22/2016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8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A66EEB-1573-4803-8429-502CB9B5A813}" type="slidenum">
              <a:rPr lang="en-US" altLang="en-US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5347093"/>
      </p:ext>
    </p:extLst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735138"/>
            <a:ext cx="3566160" cy="1920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290763" indent="-344488">
              <a:defRPr sz="1800"/>
            </a:lvl6pPr>
            <a:lvl7pPr marL="2290763" indent="-344488">
              <a:defRPr sz="1800"/>
            </a:lvl7pPr>
            <a:lvl8pPr marL="2290763" indent="-344488">
              <a:defRPr sz="1800"/>
            </a:lvl8pPr>
            <a:lvl9pPr marL="2290763" indent="-344488">
              <a:defRPr sz="18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dirty="0"/>
          </a:p>
        </p:txBody>
      </p:sp>
      <p:sp>
        <p:nvSpPr>
          <p:cNvPr id="8" name="Content Placeholder 2"/>
          <p:cNvSpPr>
            <a:spLocks noGrp="1"/>
          </p:cNvSpPr>
          <p:nvPr>
            <p:ph sz="half" idx="13"/>
          </p:nvPr>
        </p:nvSpPr>
        <p:spPr>
          <a:xfrm>
            <a:off x="914400" y="3870960"/>
            <a:ext cx="3566160" cy="1920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290763" indent="-344488">
              <a:defRPr sz="1800"/>
            </a:lvl6pPr>
            <a:lvl7pPr marL="2290763" indent="-344488">
              <a:defRPr sz="1800"/>
            </a:lvl7pPr>
            <a:lvl8pPr marL="2290763" indent="-344488">
              <a:defRPr sz="1800"/>
            </a:lvl8pPr>
            <a:lvl9pPr marL="2290763" indent="-344488">
              <a:defRPr sz="18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dirty="0"/>
          </a:p>
        </p:txBody>
      </p:sp>
      <p:sp>
        <p:nvSpPr>
          <p:cNvPr id="11" name="Content Placeholder 2"/>
          <p:cNvSpPr>
            <a:spLocks noGrp="1"/>
          </p:cNvSpPr>
          <p:nvPr>
            <p:ph sz="half" idx="14"/>
          </p:nvPr>
        </p:nvSpPr>
        <p:spPr>
          <a:xfrm>
            <a:off x="4645152" y="1735138"/>
            <a:ext cx="3566160" cy="1920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290763" indent="-344488">
              <a:defRPr sz="1800"/>
            </a:lvl6pPr>
            <a:lvl7pPr marL="2290763" indent="-344488">
              <a:defRPr sz="1800"/>
            </a:lvl7pPr>
            <a:lvl8pPr marL="2290763" indent="-344488">
              <a:defRPr sz="1800"/>
            </a:lvl8pPr>
            <a:lvl9pPr marL="2290763" indent="-344488">
              <a:defRPr sz="18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dirty="0"/>
          </a:p>
        </p:txBody>
      </p:sp>
      <p:sp>
        <p:nvSpPr>
          <p:cNvPr id="12" name="Content Placeholder 2"/>
          <p:cNvSpPr>
            <a:spLocks noGrp="1"/>
          </p:cNvSpPr>
          <p:nvPr>
            <p:ph sz="half" idx="15"/>
          </p:nvPr>
        </p:nvSpPr>
        <p:spPr>
          <a:xfrm>
            <a:off x="4645152" y="3870960"/>
            <a:ext cx="3566160" cy="1920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290763" indent="-344488">
              <a:defRPr sz="1800"/>
            </a:lvl6pPr>
            <a:lvl7pPr marL="2290763" indent="-344488">
              <a:defRPr sz="1800"/>
            </a:lvl7pPr>
            <a:lvl8pPr marL="2290763" indent="-344488">
              <a:defRPr sz="1800"/>
            </a:lvl8pPr>
            <a:lvl9pPr marL="2290763" indent="-344488">
              <a:defRPr sz="18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1430A4-5E4A-42E6-9693-B670E50999B2}" type="datetimeFigureOut">
              <a:rPr lang="en-US">
                <a:solidFill>
                  <a:prstClr val="black"/>
                </a:solidFill>
              </a:rPr>
              <a:pPr>
                <a:defRPr/>
              </a:pPr>
              <a:t>4/22/2016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8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53AD33-A989-48A1-9D77-36903405444F}" type="slidenum">
              <a:rPr lang="en-US" altLang="en-US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8525414"/>
      </p:ext>
    </p:extLst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C6675B-AF79-4112-9826-1BB088F57871}" type="datetimeFigureOut">
              <a:rPr lang="en-US">
                <a:solidFill>
                  <a:prstClr val="black"/>
                </a:solidFill>
              </a:rPr>
              <a:pPr>
                <a:defRPr/>
              </a:pPr>
              <a:t>4/22/2016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292853-9069-4934-BDA1-3E2F7A0EA03C}" type="slidenum">
              <a:rPr lang="en-US" altLang="en-US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04163085"/>
      </p:ext>
    </p:extLst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6C0DA9-5DDA-4E03-8D71-70743448FE86}" type="datetimeFigureOut">
              <a:rPr lang="en-US">
                <a:solidFill>
                  <a:prstClr val="black"/>
                </a:solidFill>
              </a:rPr>
              <a:pPr>
                <a:defRPr/>
              </a:pPr>
              <a:t>4/22/2016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E273FF-40CE-43AA-955B-249056FA2C9E}" type="slidenum">
              <a:rPr lang="en-US" altLang="en-US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83124191"/>
      </p:ext>
    </p:extLst>
  </p:cSld>
  <p:clrMapOvr>
    <a:masterClrMapping/>
  </p:clrMapOvr>
  <p:transition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690048"/>
            <a:ext cx="3563938" cy="1162050"/>
          </a:xfrm>
        </p:spPr>
        <p:txBody>
          <a:bodyPr tIns="0" bIns="0" anchor="b"/>
          <a:lstStyle>
            <a:lvl1pPr algn="l">
              <a:lnSpc>
                <a:spcPts val="4600"/>
              </a:lnSpc>
              <a:defRPr sz="4200" b="1"/>
            </a:lvl1pPr>
          </a:lstStyle>
          <a:p>
            <a:r>
              <a:rPr lang="en-CA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67250" y="368490"/>
            <a:ext cx="3566160" cy="5627498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 marL="2290763" indent="-344488">
              <a:defRPr sz="2000"/>
            </a:lvl7pPr>
            <a:lvl8pPr marL="2290763" indent="-344488">
              <a:defRPr sz="2000"/>
            </a:lvl8pPr>
            <a:lvl9pPr marL="2290763" indent="-344488">
              <a:defRPr sz="20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398" y="2866030"/>
            <a:ext cx="3563938" cy="2163171"/>
          </a:xfrm>
        </p:spPr>
        <p:txBody>
          <a:bodyPr/>
          <a:lstStyle>
            <a:lvl1pPr marL="0" indent="0">
              <a:spcBef>
                <a:spcPts val="600"/>
              </a:spcBef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16A8A4-AE98-4189-8782-6BE6459DC40A}" type="datetimeFigureOut">
              <a:rPr lang="en-US">
                <a:solidFill>
                  <a:prstClr val="black"/>
                </a:solidFill>
              </a:rPr>
              <a:pPr>
                <a:defRPr/>
              </a:pPr>
              <a:t>4/22/2016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AE3A7F-7953-48AF-A49D-1A01F5BECE6F}" type="slidenum">
              <a:rPr lang="en-US" altLang="en-US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25229884"/>
      </p:ext>
    </p:extLst>
  </p:cSld>
  <p:clrMapOvr>
    <a:masterClrMapping/>
  </p:clrMapOvr>
  <p:transition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7"/>
          <p:cNvGrpSpPr>
            <a:grpSpLocks/>
          </p:cNvGrpSpPr>
          <p:nvPr/>
        </p:nvGrpSpPr>
        <p:grpSpPr bwMode="auto">
          <a:xfrm rot="-178369">
            <a:off x="628650" y="506413"/>
            <a:ext cx="3851275" cy="5514975"/>
            <a:chOff x="1524000" y="381000"/>
            <a:chExt cx="3657600" cy="4737978"/>
          </a:xfrm>
        </p:grpSpPr>
        <p:sp>
          <p:nvSpPr>
            <p:cNvPr id="6" name="Rectangle 5"/>
            <p:cNvSpPr>
              <a:spLocks noChangeArrowheads="1"/>
            </p:cNvSpPr>
            <p:nvPr userDrawn="1"/>
          </p:nvSpPr>
          <p:spPr bwMode="auto">
            <a:xfrm>
              <a:off x="1513852" y="380514"/>
              <a:ext cx="3657600" cy="4724340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bg1"/>
              </a:solidFill>
              <a:miter lim="800000"/>
              <a:headEnd/>
              <a:tailEnd/>
            </a:ln>
            <a:effectLst>
              <a:outerShdw blurRad="50800" dist="38100" dir="2700000" algn="tl" rotWithShape="0">
                <a:srgbClr val="808080">
                  <a:alpha val="39999"/>
                </a:srgbClr>
              </a:outerShdw>
            </a:effectLst>
          </p:spPr>
          <p:txBody>
            <a:bodyPr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sz="2400">
                <a:solidFill>
                  <a:prstClr val="white"/>
                </a:solidFill>
                <a:ea typeface="ＭＳ Ｐゴシック" panose="020B0600070205080204" pitchFamily="34" charset="-128"/>
              </a:endParaRPr>
            </a:p>
          </p:txBody>
        </p:sp>
        <p:sp>
          <p:nvSpPr>
            <p:cNvPr id="7" name="Rectangle 6"/>
            <p:cNvSpPr/>
            <p:nvPr userDrawn="1"/>
          </p:nvSpPr>
          <p:spPr>
            <a:xfrm>
              <a:off x="1524000" y="381000"/>
              <a:ext cx="3657600" cy="4737978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15000">
                  <a:schemeClr val="bg1">
                    <a:alpha val="75000"/>
                  </a:schemeClr>
                </a:gs>
                <a:gs pos="100000">
                  <a:schemeClr val="bg1"/>
                </a:gs>
                <a:gs pos="100000">
                  <a:schemeClr val="bg1"/>
                </a:gs>
              </a:gsLst>
              <a:path path="rect">
                <a:fillToRect r="100000" b="100000"/>
              </a:path>
              <a:tileRect l="-100000" t="-100000"/>
            </a:gradFill>
            <a:ln>
              <a:noFill/>
            </a:ln>
            <a:effectLst>
              <a:innerShdw blurRad="190500" dist="88900" dir="13500000">
                <a:schemeClr val="bg1">
                  <a:lumMod val="65000"/>
                  <a:alpha val="25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sz="2400">
                <a:solidFill>
                  <a:prstClr val="white"/>
                </a:solidFill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17546" y="1524000"/>
            <a:ext cx="3566160" cy="1162050"/>
          </a:xfrm>
        </p:spPr>
        <p:txBody>
          <a:bodyPr tIns="0" bIns="0" anchor="b"/>
          <a:lstStyle>
            <a:lvl1pPr algn="l">
              <a:lnSpc>
                <a:spcPts val="4600"/>
              </a:lnSpc>
              <a:defRPr sz="4200" b="1"/>
            </a:lvl1pPr>
          </a:lstStyle>
          <a:p>
            <a:r>
              <a:rPr lang="en-CA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17544" y="2699982"/>
            <a:ext cx="3566160" cy="2163171"/>
          </a:xfrm>
        </p:spPr>
        <p:txBody>
          <a:bodyPr/>
          <a:lstStyle>
            <a:lvl1pPr marL="0" indent="0">
              <a:spcBef>
                <a:spcPts val="600"/>
              </a:spcBef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12" name="Picture Placeholder 9"/>
          <p:cNvSpPr>
            <a:spLocks noGrp="1"/>
          </p:cNvSpPr>
          <p:nvPr>
            <p:ph type="pic" sz="quarter" idx="14"/>
          </p:nvPr>
        </p:nvSpPr>
        <p:spPr>
          <a:xfrm rot="21421631">
            <a:off x="808793" y="667560"/>
            <a:ext cx="3468664" cy="5124723"/>
          </a:xfrm>
          <a:solidFill>
            <a:schemeClr val="bg1">
              <a:lumMod val="85000"/>
            </a:schemeClr>
          </a:solidFill>
        </p:spPr>
        <p:txBody>
          <a:bodyPr rtlCol="0">
            <a:normAutofit/>
          </a:bodyPr>
          <a:lstStyle>
            <a:lvl1pPr>
              <a:buNone/>
              <a:defRPr/>
            </a:lvl1pPr>
          </a:lstStyle>
          <a:p>
            <a:pPr lvl="0"/>
            <a:r>
              <a:rPr lang="en-CA" noProof="0" smtClean="0"/>
              <a:t>Drag picture to placeholder or click icon to add</a:t>
            </a:r>
            <a:endParaRPr noProof="0"/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79EE7D-3331-475B-997D-9CA78445672D}" type="datetimeFigureOut">
              <a:rPr lang="en-US">
                <a:solidFill>
                  <a:prstClr val="black"/>
                </a:solidFill>
              </a:rPr>
              <a:pPr>
                <a:defRPr/>
              </a:pPr>
              <a:t>4/22/2016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E79B004B-16ED-4048-9324-88151EB45A68}" type="slidenum">
              <a:rPr lang="en-US" altLang="en-US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56574478"/>
      </p:ext>
    </p:extLst>
  </p:cSld>
  <p:clrMapOvr>
    <a:masterClrMapping/>
  </p:clrMapOvr>
  <p:transition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Pictures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13"/>
          <p:cNvGrpSpPr>
            <a:grpSpLocks/>
          </p:cNvGrpSpPr>
          <p:nvPr/>
        </p:nvGrpSpPr>
        <p:grpSpPr bwMode="auto">
          <a:xfrm rot="-385649">
            <a:off x="312738" y="3521075"/>
            <a:ext cx="4089400" cy="3025775"/>
            <a:chOff x="1524000" y="381000"/>
            <a:chExt cx="3657600" cy="4737978"/>
          </a:xfrm>
        </p:grpSpPr>
        <p:sp>
          <p:nvSpPr>
            <p:cNvPr id="7" name="Rectangle 6"/>
            <p:cNvSpPr>
              <a:spLocks noChangeArrowheads="1"/>
            </p:cNvSpPr>
            <p:nvPr userDrawn="1"/>
          </p:nvSpPr>
          <p:spPr bwMode="auto">
            <a:xfrm>
              <a:off x="1514838" y="374151"/>
              <a:ext cx="3657600" cy="4725550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bg1"/>
              </a:solidFill>
              <a:miter lim="800000"/>
              <a:headEnd/>
              <a:tailEnd/>
            </a:ln>
            <a:effectLst>
              <a:outerShdw blurRad="50800" dist="38100" dir="2700000" algn="tl" rotWithShape="0">
                <a:srgbClr val="808080">
                  <a:alpha val="39999"/>
                </a:srgbClr>
              </a:outerShdw>
            </a:effectLst>
          </p:spPr>
          <p:txBody>
            <a:bodyPr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sz="2400">
                <a:solidFill>
                  <a:prstClr val="white"/>
                </a:solidFill>
                <a:ea typeface="ＭＳ Ｐゴシック" panose="020B0600070205080204" pitchFamily="34" charset="-128"/>
              </a:endParaRPr>
            </a:p>
          </p:txBody>
        </p:sp>
        <p:sp>
          <p:nvSpPr>
            <p:cNvPr id="8" name="Rectangle 7"/>
            <p:cNvSpPr/>
            <p:nvPr userDrawn="1"/>
          </p:nvSpPr>
          <p:spPr>
            <a:xfrm>
              <a:off x="1524000" y="381000"/>
              <a:ext cx="3657600" cy="4737978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15000">
                  <a:schemeClr val="bg1">
                    <a:alpha val="75000"/>
                  </a:schemeClr>
                </a:gs>
                <a:gs pos="100000">
                  <a:schemeClr val="bg1"/>
                </a:gs>
                <a:gs pos="100000">
                  <a:schemeClr val="bg1"/>
                </a:gs>
              </a:gsLst>
              <a:path path="rect">
                <a:fillToRect r="100000" b="100000"/>
              </a:path>
              <a:tileRect l="-100000" t="-100000"/>
            </a:gradFill>
            <a:ln>
              <a:noFill/>
            </a:ln>
            <a:effectLst>
              <a:innerShdw blurRad="190500" dist="88900" dir="13500000">
                <a:schemeClr val="bg1">
                  <a:lumMod val="65000"/>
                  <a:alpha val="25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sz="2400">
                <a:solidFill>
                  <a:prstClr val="white"/>
                </a:solidFill>
              </a:endParaRPr>
            </a:p>
          </p:txBody>
        </p:sp>
      </p:grpSp>
      <p:grpSp>
        <p:nvGrpSpPr>
          <p:cNvPr id="9" name="Group 9"/>
          <p:cNvGrpSpPr>
            <a:grpSpLocks/>
          </p:cNvGrpSpPr>
          <p:nvPr/>
        </p:nvGrpSpPr>
        <p:grpSpPr bwMode="auto">
          <a:xfrm rot="232774">
            <a:off x="169863" y="241300"/>
            <a:ext cx="4087812" cy="3025775"/>
            <a:chOff x="1524000" y="381000"/>
            <a:chExt cx="3657600" cy="4737978"/>
          </a:xfrm>
        </p:grpSpPr>
        <p:sp>
          <p:nvSpPr>
            <p:cNvPr id="10" name="Rectangle 9"/>
            <p:cNvSpPr>
              <a:spLocks noChangeArrowheads="1"/>
            </p:cNvSpPr>
            <p:nvPr userDrawn="1"/>
          </p:nvSpPr>
          <p:spPr bwMode="auto">
            <a:xfrm>
              <a:off x="1523760" y="381014"/>
              <a:ext cx="3657600" cy="4725550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bg1"/>
              </a:solidFill>
              <a:miter lim="800000"/>
              <a:headEnd/>
              <a:tailEnd/>
            </a:ln>
            <a:effectLst>
              <a:outerShdw blurRad="50800" dist="38100" dir="2700000" algn="tl" rotWithShape="0">
                <a:srgbClr val="808080">
                  <a:alpha val="39999"/>
                </a:srgbClr>
              </a:outerShdw>
            </a:effectLst>
          </p:spPr>
          <p:txBody>
            <a:bodyPr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sz="2400">
                <a:solidFill>
                  <a:prstClr val="white"/>
                </a:solidFill>
                <a:ea typeface="ＭＳ Ｐゴシック" panose="020B0600070205080204" pitchFamily="34" charset="-128"/>
              </a:endParaRPr>
            </a:p>
          </p:txBody>
        </p:sp>
        <p:sp>
          <p:nvSpPr>
            <p:cNvPr id="11" name="Rectangle 10"/>
            <p:cNvSpPr/>
            <p:nvPr userDrawn="1"/>
          </p:nvSpPr>
          <p:spPr>
            <a:xfrm>
              <a:off x="1524000" y="381000"/>
              <a:ext cx="3657600" cy="4737978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15000">
                  <a:schemeClr val="bg1">
                    <a:alpha val="75000"/>
                  </a:schemeClr>
                </a:gs>
                <a:gs pos="100000">
                  <a:schemeClr val="bg1"/>
                </a:gs>
                <a:gs pos="100000">
                  <a:schemeClr val="bg1"/>
                </a:gs>
              </a:gsLst>
              <a:path path="rect">
                <a:fillToRect r="100000" b="100000"/>
              </a:path>
              <a:tileRect l="-100000" t="-100000"/>
            </a:gradFill>
            <a:ln>
              <a:noFill/>
            </a:ln>
            <a:effectLst>
              <a:innerShdw blurRad="190500" dist="88900" dir="13500000">
                <a:schemeClr val="bg1">
                  <a:lumMod val="65000"/>
                  <a:alpha val="25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sz="2400">
                <a:solidFill>
                  <a:prstClr val="white"/>
                </a:solidFill>
              </a:endParaRPr>
            </a:p>
          </p:txBody>
        </p:sp>
      </p:grpSp>
      <p:sp>
        <p:nvSpPr>
          <p:cNvPr id="17" name="Picture Placeholder 9"/>
          <p:cNvSpPr>
            <a:spLocks noGrp="1"/>
          </p:cNvSpPr>
          <p:nvPr>
            <p:ph type="pic" sz="quarter" idx="16"/>
          </p:nvPr>
        </p:nvSpPr>
        <p:spPr>
          <a:xfrm rot="21214351">
            <a:off x="491057" y="3682579"/>
            <a:ext cx="3704109" cy="2697083"/>
          </a:xfrm>
          <a:solidFill>
            <a:schemeClr val="bg1">
              <a:lumMod val="85000"/>
            </a:schemeClr>
          </a:solidFill>
        </p:spPr>
        <p:txBody>
          <a:bodyPr rtlCol="0">
            <a:normAutofit/>
          </a:bodyPr>
          <a:lstStyle>
            <a:lvl1pPr>
              <a:buNone/>
              <a:defRPr/>
            </a:lvl1pPr>
          </a:lstStyle>
          <a:p>
            <a:pPr lvl="0"/>
            <a:r>
              <a:rPr lang="en-CA" noProof="0" smtClean="0"/>
              <a:t>Drag picture to placeholder or click icon to add</a:t>
            </a:r>
            <a:endParaRPr noProof="0"/>
          </a:p>
        </p:txBody>
      </p:sp>
      <p:sp>
        <p:nvSpPr>
          <p:cNvPr id="13" name="Picture Placeholder 9"/>
          <p:cNvSpPr>
            <a:spLocks noGrp="1"/>
          </p:cNvSpPr>
          <p:nvPr>
            <p:ph type="pic" sz="quarter" idx="15"/>
          </p:nvPr>
        </p:nvSpPr>
        <p:spPr>
          <a:xfrm rot="232774">
            <a:off x="347129" y="403037"/>
            <a:ext cx="3704109" cy="2697083"/>
          </a:xfrm>
          <a:solidFill>
            <a:schemeClr val="bg1">
              <a:lumMod val="85000"/>
            </a:schemeClr>
          </a:solidFill>
        </p:spPr>
        <p:txBody>
          <a:bodyPr rtlCol="0">
            <a:normAutofit/>
          </a:bodyPr>
          <a:lstStyle>
            <a:lvl1pPr>
              <a:buNone/>
              <a:defRPr/>
            </a:lvl1pPr>
          </a:lstStyle>
          <a:p>
            <a:pPr lvl="0"/>
            <a:r>
              <a:rPr lang="en-CA" noProof="0" smtClean="0"/>
              <a:t>Drag picture to placeholder or click icon to add</a:t>
            </a:r>
            <a:endParaRPr noProof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13434" y="1524000"/>
            <a:ext cx="3566160" cy="1162050"/>
          </a:xfrm>
        </p:spPr>
        <p:txBody>
          <a:bodyPr tIns="0" bIns="0" anchor="b"/>
          <a:lstStyle>
            <a:lvl1pPr algn="l">
              <a:lnSpc>
                <a:spcPts val="4600"/>
              </a:lnSpc>
              <a:defRPr sz="4200" b="1"/>
            </a:lvl1pPr>
          </a:lstStyle>
          <a:p>
            <a:r>
              <a:rPr lang="en-CA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13432" y="2699982"/>
            <a:ext cx="3566160" cy="2163171"/>
          </a:xfrm>
        </p:spPr>
        <p:txBody>
          <a:bodyPr/>
          <a:lstStyle>
            <a:lvl1pPr marL="0" indent="0">
              <a:spcBef>
                <a:spcPts val="600"/>
              </a:spcBef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12" name="Date Placeholder 4"/>
          <p:cNvSpPr>
            <a:spLocks noGrp="1"/>
          </p:cNvSpPr>
          <p:nvPr>
            <p:ph type="dt" sz="half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C35B77-4731-42FC-8715-43DDFA6C5C4E}" type="datetimeFigureOut">
              <a:rPr lang="en-US">
                <a:solidFill>
                  <a:prstClr val="black"/>
                </a:solidFill>
              </a:rPr>
              <a:pPr>
                <a:defRPr/>
              </a:pPr>
              <a:t>4/22/2016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14" name="Footer Placeholder 5"/>
          <p:cNvSpPr>
            <a:spLocks noGrp="1"/>
          </p:cNvSpPr>
          <p:nvPr>
            <p:ph type="ftr" sz="quarter" idx="18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15" name="Slide Number Placeholder 6"/>
          <p:cNvSpPr>
            <a:spLocks noGrp="1"/>
          </p:cNvSpPr>
          <p:nvPr>
            <p:ph type="sldNum" sz="quarter" idx="19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F7DE96C7-6DB6-4A4C-BA73-A1465C2A50EE}" type="slidenum">
              <a:rPr lang="en-US" altLang="en-US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92125650"/>
      </p:ext>
    </p:extLst>
  </p:cSld>
  <p:clrMapOvr>
    <a:masterClrMapping/>
  </p:clrMapOvr>
  <p:transition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above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8"/>
          <p:cNvGrpSpPr>
            <a:grpSpLocks/>
          </p:cNvGrpSpPr>
          <p:nvPr/>
        </p:nvGrpSpPr>
        <p:grpSpPr bwMode="auto">
          <a:xfrm rot="232774">
            <a:off x="2058988" y="379413"/>
            <a:ext cx="5032375" cy="3443287"/>
            <a:chOff x="1524000" y="381000"/>
            <a:chExt cx="3657600" cy="4737978"/>
          </a:xfrm>
        </p:grpSpPr>
        <p:sp>
          <p:nvSpPr>
            <p:cNvPr id="6" name="Rectangle 5"/>
            <p:cNvSpPr>
              <a:spLocks noChangeArrowheads="1"/>
            </p:cNvSpPr>
            <p:nvPr userDrawn="1"/>
          </p:nvSpPr>
          <p:spPr bwMode="auto">
            <a:xfrm>
              <a:off x="1523766" y="381015"/>
              <a:ext cx="3657600" cy="4724872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bg1"/>
              </a:solidFill>
              <a:miter lim="800000"/>
              <a:headEnd/>
              <a:tailEnd/>
            </a:ln>
            <a:effectLst>
              <a:outerShdw blurRad="50800" dist="38100" dir="2700000" algn="tl" rotWithShape="0">
                <a:srgbClr val="808080">
                  <a:alpha val="39999"/>
                </a:srgbClr>
              </a:outerShdw>
            </a:effectLst>
          </p:spPr>
          <p:txBody>
            <a:bodyPr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sz="2400">
                <a:solidFill>
                  <a:prstClr val="white"/>
                </a:solidFill>
                <a:ea typeface="ＭＳ Ｐゴシック" panose="020B0600070205080204" pitchFamily="34" charset="-128"/>
              </a:endParaRPr>
            </a:p>
          </p:txBody>
        </p:sp>
        <p:sp>
          <p:nvSpPr>
            <p:cNvPr id="7" name="Rectangle 6"/>
            <p:cNvSpPr/>
            <p:nvPr userDrawn="1"/>
          </p:nvSpPr>
          <p:spPr>
            <a:xfrm>
              <a:off x="1524000" y="381000"/>
              <a:ext cx="3657600" cy="4737978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15000">
                  <a:schemeClr val="bg1">
                    <a:alpha val="75000"/>
                  </a:schemeClr>
                </a:gs>
                <a:gs pos="100000">
                  <a:schemeClr val="bg1"/>
                </a:gs>
                <a:gs pos="100000">
                  <a:schemeClr val="bg1"/>
                </a:gs>
              </a:gsLst>
              <a:path path="rect">
                <a:fillToRect r="100000" b="100000"/>
              </a:path>
              <a:tileRect l="-100000" t="-100000"/>
            </a:gradFill>
            <a:ln>
              <a:noFill/>
            </a:ln>
            <a:effectLst>
              <a:innerShdw blurRad="190500" dist="88900" dir="13500000">
                <a:schemeClr val="bg1">
                  <a:lumMod val="65000"/>
                  <a:alpha val="25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sz="2400">
                <a:solidFill>
                  <a:prstClr val="white"/>
                </a:solidFill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3762374"/>
            <a:ext cx="7315200" cy="1162050"/>
          </a:xfrm>
        </p:spPr>
        <p:txBody>
          <a:bodyPr tIns="0" bIns="0" anchor="b"/>
          <a:lstStyle>
            <a:lvl1pPr algn="l">
              <a:lnSpc>
                <a:spcPts val="4600"/>
              </a:lnSpc>
              <a:defRPr sz="3600" b="1"/>
            </a:lvl1pPr>
          </a:lstStyle>
          <a:p>
            <a:r>
              <a:rPr lang="en-CA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4928736"/>
            <a:ext cx="7315200" cy="987970"/>
          </a:xfrm>
        </p:spPr>
        <p:txBody>
          <a:bodyPr/>
          <a:lstStyle>
            <a:lvl1pPr marL="0" indent="0">
              <a:spcBef>
                <a:spcPct val="0"/>
              </a:spcBef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12" name="Picture Placeholder 9"/>
          <p:cNvSpPr>
            <a:spLocks noGrp="1"/>
          </p:cNvSpPr>
          <p:nvPr>
            <p:ph type="pic" sz="quarter" idx="15"/>
          </p:nvPr>
        </p:nvSpPr>
        <p:spPr>
          <a:xfrm rot="232774">
            <a:off x="2248157" y="564564"/>
            <a:ext cx="4653577" cy="3072384"/>
          </a:xfrm>
          <a:solidFill>
            <a:schemeClr val="bg1">
              <a:lumMod val="85000"/>
            </a:schemeClr>
          </a:solidFill>
        </p:spPr>
        <p:txBody>
          <a:bodyPr rtlCol="0">
            <a:normAutofit/>
          </a:bodyPr>
          <a:lstStyle>
            <a:lvl1pPr>
              <a:buNone/>
              <a:defRPr/>
            </a:lvl1pPr>
          </a:lstStyle>
          <a:p>
            <a:pPr lvl="0"/>
            <a:r>
              <a:rPr lang="en-CA" noProof="0" smtClean="0"/>
              <a:t>Drag picture to placeholder or click icon to add</a:t>
            </a:r>
            <a:endParaRPr noProof="0"/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BAD9F1-5D06-4484-B592-75D22EB205C4}" type="datetimeFigureOut">
              <a:rPr lang="en-US">
                <a:solidFill>
                  <a:prstClr val="black"/>
                </a:solidFill>
              </a:rPr>
              <a:pPr>
                <a:defRPr/>
              </a:pPr>
              <a:t>4/22/2016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8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892EFC49-E86F-4270-9277-B6D1575926F6}" type="slidenum">
              <a:rPr lang="en-US" altLang="en-US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57779136"/>
      </p:ext>
    </p:extLst>
  </p:cSld>
  <p:clrMapOvr>
    <a:masterClrMapping/>
  </p:clrMapOvr>
  <p:transition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Pictures above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13"/>
          <p:cNvGrpSpPr>
            <a:grpSpLocks/>
          </p:cNvGrpSpPr>
          <p:nvPr/>
        </p:nvGrpSpPr>
        <p:grpSpPr bwMode="auto">
          <a:xfrm rot="-180000">
            <a:off x="114300" y="115888"/>
            <a:ext cx="3968750" cy="3705225"/>
            <a:chOff x="1524000" y="381000"/>
            <a:chExt cx="3657600" cy="4737978"/>
          </a:xfrm>
        </p:grpSpPr>
        <p:sp>
          <p:nvSpPr>
            <p:cNvPr id="7" name="Rectangle 6"/>
            <p:cNvSpPr>
              <a:spLocks noChangeArrowheads="1"/>
            </p:cNvSpPr>
            <p:nvPr userDrawn="1"/>
          </p:nvSpPr>
          <p:spPr bwMode="auto">
            <a:xfrm>
              <a:off x="1514041" y="380266"/>
              <a:ext cx="3657600" cy="4723767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bg1"/>
              </a:solidFill>
              <a:miter lim="800000"/>
              <a:headEnd/>
              <a:tailEnd/>
            </a:ln>
            <a:effectLst>
              <a:outerShdw blurRad="50800" dist="38100" dir="2700000" algn="tl" rotWithShape="0">
                <a:srgbClr val="808080">
                  <a:alpha val="39999"/>
                </a:srgbClr>
              </a:outerShdw>
            </a:effectLst>
          </p:spPr>
          <p:txBody>
            <a:bodyPr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sz="2400">
                <a:solidFill>
                  <a:prstClr val="white"/>
                </a:solidFill>
                <a:ea typeface="ＭＳ Ｐゴシック" panose="020B0600070205080204" pitchFamily="34" charset="-128"/>
              </a:endParaRPr>
            </a:p>
          </p:txBody>
        </p:sp>
        <p:sp>
          <p:nvSpPr>
            <p:cNvPr id="8" name="Rectangle 7"/>
            <p:cNvSpPr/>
            <p:nvPr userDrawn="1"/>
          </p:nvSpPr>
          <p:spPr>
            <a:xfrm>
              <a:off x="1524000" y="381000"/>
              <a:ext cx="3657600" cy="4737978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15000">
                  <a:schemeClr val="bg1">
                    <a:alpha val="75000"/>
                  </a:schemeClr>
                </a:gs>
                <a:gs pos="100000">
                  <a:schemeClr val="bg1"/>
                </a:gs>
                <a:gs pos="100000">
                  <a:schemeClr val="bg1"/>
                </a:gs>
              </a:gsLst>
              <a:path path="rect">
                <a:fillToRect r="100000" b="100000"/>
              </a:path>
              <a:tileRect l="-100000" t="-100000"/>
            </a:gradFill>
            <a:ln>
              <a:noFill/>
            </a:ln>
            <a:effectLst>
              <a:innerShdw blurRad="190500" dist="88900" dir="13500000">
                <a:schemeClr val="bg1">
                  <a:lumMod val="65000"/>
                  <a:alpha val="25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sz="2400">
                <a:solidFill>
                  <a:prstClr val="white"/>
                </a:solidFill>
              </a:endParaRPr>
            </a:p>
          </p:txBody>
        </p:sp>
      </p:grpSp>
      <p:grpSp>
        <p:nvGrpSpPr>
          <p:cNvPr id="9" name="Group 9"/>
          <p:cNvGrpSpPr>
            <a:grpSpLocks/>
          </p:cNvGrpSpPr>
          <p:nvPr/>
        </p:nvGrpSpPr>
        <p:grpSpPr bwMode="auto">
          <a:xfrm rot="360000">
            <a:off x="4165600" y="323850"/>
            <a:ext cx="4792663" cy="3443288"/>
            <a:chOff x="1524000" y="381000"/>
            <a:chExt cx="3657600" cy="4737978"/>
          </a:xfrm>
        </p:grpSpPr>
        <p:sp>
          <p:nvSpPr>
            <p:cNvPr id="10" name="Rectangle 9"/>
            <p:cNvSpPr>
              <a:spLocks noChangeArrowheads="1"/>
            </p:cNvSpPr>
            <p:nvPr userDrawn="1"/>
          </p:nvSpPr>
          <p:spPr bwMode="auto">
            <a:xfrm>
              <a:off x="1523620" y="381036"/>
              <a:ext cx="3657600" cy="4724872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bg1"/>
              </a:solidFill>
              <a:miter lim="800000"/>
              <a:headEnd/>
              <a:tailEnd/>
            </a:ln>
            <a:effectLst>
              <a:outerShdw blurRad="50800" dist="38100" dir="2700000" algn="tl" rotWithShape="0">
                <a:srgbClr val="808080">
                  <a:alpha val="39999"/>
                </a:srgbClr>
              </a:outerShdw>
            </a:effectLst>
          </p:spPr>
          <p:txBody>
            <a:bodyPr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sz="2400">
                <a:solidFill>
                  <a:prstClr val="white"/>
                </a:solidFill>
                <a:ea typeface="ＭＳ Ｐゴシック" panose="020B0600070205080204" pitchFamily="34" charset="-128"/>
              </a:endParaRPr>
            </a:p>
          </p:txBody>
        </p:sp>
        <p:sp>
          <p:nvSpPr>
            <p:cNvPr id="11" name="Rectangle 10"/>
            <p:cNvSpPr/>
            <p:nvPr userDrawn="1"/>
          </p:nvSpPr>
          <p:spPr>
            <a:xfrm>
              <a:off x="1524000" y="381000"/>
              <a:ext cx="3657600" cy="4737978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15000">
                  <a:schemeClr val="bg1">
                    <a:alpha val="75000"/>
                  </a:schemeClr>
                </a:gs>
                <a:gs pos="100000">
                  <a:schemeClr val="bg1"/>
                </a:gs>
                <a:gs pos="100000">
                  <a:schemeClr val="bg1"/>
                </a:gs>
              </a:gsLst>
              <a:path path="rect">
                <a:fillToRect r="100000" b="100000"/>
              </a:path>
              <a:tileRect l="-100000" t="-100000"/>
            </a:gradFill>
            <a:ln>
              <a:noFill/>
            </a:ln>
            <a:effectLst>
              <a:innerShdw blurRad="190500" dist="88900" dir="13500000">
                <a:schemeClr val="bg1">
                  <a:lumMod val="65000"/>
                  <a:alpha val="25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sz="2400">
                <a:solidFill>
                  <a:prstClr val="white"/>
                </a:solidFill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3762374"/>
            <a:ext cx="7315200" cy="1162050"/>
          </a:xfrm>
        </p:spPr>
        <p:txBody>
          <a:bodyPr tIns="0" bIns="0" anchor="b"/>
          <a:lstStyle>
            <a:lvl1pPr algn="l">
              <a:lnSpc>
                <a:spcPts val="4600"/>
              </a:lnSpc>
              <a:defRPr sz="3600" b="1"/>
            </a:lvl1pPr>
          </a:lstStyle>
          <a:p>
            <a:r>
              <a:rPr lang="en-CA" smtClean="0"/>
              <a:t>Click to edit Master title style</a:t>
            </a:r>
            <a:endParaRPr/>
          </a:p>
        </p:txBody>
      </p:sp>
      <p:sp>
        <p:nvSpPr>
          <p:cNvPr id="17" name="Picture Placeholder 9"/>
          <p:cNvSpPr>
            <a:spLocks noGrp="1"/>
          </p:cNvSpPr>
          <p:nvPr>
            <p:ph type="pic" sz="quarter" idx="17"/>
          </p:nvPr>
        </p:nvSpPr>
        <p:spPr>
          <a:xfrm rot="21420000">
            <a:off x="299151" y="304998"/>
            <a:ext cx="3598455" cy="3334235"/>
          </a:xfrm>
          <a:solidFill>
            <a:schemeClr val="bg1">
              <a:lumMod val="85000"/>
            </a:schemeClr>
          </a:solidFill>
        </p:spPr>
        <p:txBody>
          <a:bodyPr rtlCol="0">
            <a:normAutofit/>
          </a:bodyPr>
          <a:lstStyle>
            <a:lvl1pPr>
              <a:buNone/>
              <a:defRPr/>
            </a:lvl1pPr>
          </a:lstStyle>
          <a:p>
            <a:pPr lvl="0"/>
            <a:r>
              <a:rPr lang="en-CA" noProof="0" smtClean="0"/>
              <a:t>Drag picture to placeholder or click icon to add</a:t>
            </a:r>
            <a:endParaRPr noProof="0"/>
          </a:p>
        </p:txBody>
      </p:sp>
      <p:sp>
        <p:nvSpPr>
          <p:cNvPr id="13" name="Picture Placeholder 9"/>
          <p:cNvSpPr>
            <a:spLocks noGrp="1"/>
          </p:cNvSpPr>
          <p:nvPr>
            <p:ph type="pic" sz="quarter" idx="16"/>
          </p:nvPr>
        </p:nvSpPr>
        <p:spPr>
          <a:xfrm rot="360000">
            <a:off x="4336486" y="507668"/>
            <a:ext cx="4432860" cy="3072384"/>
          </a:xfrm>
          <a:solidFill>
            <a:schemeClr val="bg1">
              <a:lumMod val="85000"/>
            </a:schemeClr>
          </a:solidFill>
        </p:spPr>
        <p:txBody>
          <a:bodyPr rtlCol="0">
            <a:normAutofit/>
          </a:bodyPr>
          <a:lstStyle>
            <a:lvl1pPr>
              <a:buNone/>
              <a:defRPr/>
            </a:lvl1pPr>
          </a:lstStyle>
          <a:p>
            <a:pPr lvl="0"/>
            <a:r>
              <a:rPr lang="en-CA" noProof="0" smtClean="0"/>
              <a:t>Drag picture to placeholder or click icon to add</a:t>
            </a:r>
            <a:endParaRPr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4926106"/>
            <a:ext cx="7315200" cy="990600"/>
          </a:xfrm>
        </p:spPr>
        <p:txBody>
          <a:bodyPr/>
          <a:lstStyle>
            <a:lvl1pPr marL="0" indent="0">
              <a:spcBef>
                <a:spcPct val="0"/>
              </a:spcBef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12" name="Date Placeholder 4"/>
          <p:cNvSpPr>
            <a:spLocks noGrp="1"/>
          </p:cNvSpPr>
          <p:nvPr>
            <p:ph type="dt" sz="half" idx="18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9A7FB7-2132-49C4-86AF-CAC80AB2D8D0}" type="datetimeFigureOut">
              <a:rPr lang="en-US">
                <a:solidFill>
                  <a:prstClr val="black"/>
                </a:solidFill>
              </a:rPr>
              <a:pPr>
                <a:defRPr/>
              </a:pPr>
              <a:t>4/22/2016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14" name="Footer Placeholder 5"/>
          <p:cNvSpPr>
            <a:spLocks noGrp="1"/>
          </p:cNvSpPr>
          <p:nvPr>
            <p:ph type="ftr" sz="quarter" idx="19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15" name="Slide Number Placeholder 6"/>
          <p:cNvSpPr>
            <a:spLocks noGrp="1"/>
          </p:cNvSpPr>
          <p:nvPr>
            <p:ph type="sldNum" sz="quarter" idx="2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40C79CD4-CC90-4D61-87FB-7DC9E570EAA7}" type="slidenum">
              <a:rPr lang="en-US" altLang="en-US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031533"/>
      </p:ext>
    </p:extLst>
  </p:cSld>
  <p:clrMapOvr>
    <a:masterClrMapping/>
  </p:clrMapOvr>
  <p:transition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C98A50-5030-4E95-95F5-B16D580AC9A8}" type="datetimeFigureOut">
              <a:rPr lang="en-US">
                <a:solidFill>
                  <a:prstClr val="black"/>
                </a:solidFill>
              </a:rPr>
              <a:pPr>
                <a:defRPr/>
              </a:pPr>
              <a:t>4/22/2016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F359B0-CA95-4D33-B46C-5D09966BFFD9}" type="slidenum">
              <a:rPr lang="en-US" altLang="en-US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2414251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67B980-5C34-44F5-BA0E-D05F05E4E04D}" type="datetimeFigureOut">
              <a:rPr lang="en-US">
                <a:solidFill>
                  <a:prstClr val="black"/>
                </a:solidFill>
              </a:rPr>
              <a:pPr>
                <a:defRPr/>
              </a:pPr>
              <a:t>4/22/2016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C9D5CB-2928-4228-8791-6F26368BFC6D}" type="slidenum">
              <a:rPr lang="en-US" altLang="en-US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72920771"/>
      </p:ext>
    </p:extLst>
  </p:cSld>
  <p:clrMapOvr>
    <a:masterClrMapping/>
  </p:clrMapOvr>
  <p:transition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551682" y="450851"/>
            <a:ext cx="846083" cy="5357812"/>
          </a:xfrm>
        </p:spPr>
        <p:txBody>
          <a:bodyPr vert="eaVert" anchor="t"/>
          <a:lstStyle/>
          <a:p>
            <a:r>
              <a:rPr lang="en-CA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450851"/>
            <a:ext cx="5943600" cy="5357812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59791A-2F80-4179-930A-805860D65A51}" type="datetimeFigureOut">
              <a:rPr lang="en-US">
                <a:solidFill>
                  <a:prstClr val="black"/>
                </a:solidFill>
              </a:rPr>
              <a:pPr>
                <a:defRPr/>
              </a:pPr>
              <a:t>4/22/2016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E23093-79A5-46DC-9547-AEC04AAC7F8B}" type="slidenum">
              <a:rPr lang="en-US" altLang="en-US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26661651"/>
      </p:ext>
    </p:extLst>
  </p:cSld>
  <p:clrMapOvr>
    <a:masterClrMapping/>
  </p:clrMapOvr>
  <p:transition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09800" y="3124200"/>
            <a:ext cx="6477000" cy="1914144"/>
          </a:xfrm>
        </p:spPr>
        <p:txBody>
          <a:bodyPr lIns="45720" tIns="0" rIns="45720" bIns="0" rtlCol="0" anchor="b">
            <a:noAutofit/>
          </a:bodyPr>
          <a:lstStyle>
            <a:lvl1pPr algn="l" defTabSz="914400" rtl="0" eaLnBrk="1" latinLnBrk="0" hangingPunct="1">
              <a:lnSpc>
                <a:spcPts val="5000"/>
              </a:lnSpc>
              <a:spcBef>
                <a:spcPct val="0"/>
              </a:spcBef>
              <a:buNone/>
              <a:defRPr sz="46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CA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09800" y="5056632"/>
            <a:ext cx="6477000" cy="1174088"/>
          </a:xfrm>
        </p:spPr>
        <p:txBody>
          <a:bodyPr tIns="0" rIns="45720" bIns="0" rtlCol="0">
            <a:normAutofit/>
          </a:bodyPr>
          <a:lstStyle>
            <a:lvl1pPr marL="0" indent="0" algn="l" defTabSz="914400" rtl="0" eaLnBrk="1" latinLnBrk="0" hangingPunct="1">
              <a:lnSpc>
                <a:spcPts val="2600"/>
              </a:lnSpc>
              <a:spcBef>
                <a:spcPts val="0"/>
              </a:spcBef>
              <a:buSzPct val="90000"/>
              <a:buFontTx/>
              <a:buNone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CA" smtClean="0"/>
              <a:t>Click to edit Master subtitle style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00788"/>
            <a:ext cx="1984375" cy="273050"/>
          </a:xfrm>
        </p:spPr>
        <p:txBody>
          <a:bodyPr/>
          <a:lstStyle>
            <a:lvl1pPr algn="l">
              <a:defRPr/>
            </a:lvl1pPr>
          </a:lstStyle>
          <a:p>
            <a:pPr>
              <a:defRPr/>
            </a:pPr>
            <a:fld id="{1285A90B-D0B6-48CE-9207-5E1F9A4C281C}" type="datetimeFigureOut">
              <a:rPr lang="en-US">
                <a:solidFill>
                  <a:prstClr val="black"/>
                </a:solidFill>
              </a:rPr>
              <a:pPr>
                <a:defRPr/>
              </a:pPr>
              <a:t>4/22/2016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59225" y="6300788"/>
            <a:ext cx="3813175" cy="273050"/>
          </a:xfrm>
        </p:spPr>
        <p:txBody>
          <a:bodyPr/>
          <a:lstStyle>
            <a:lvl1pPr marL="0" algn="l" defTabSz="914400" rtl="0" eaLnBrk="1" latinLnBrk="0" hangingPunct="1">
              <a:defRPr sz="1100" kern="1200">
                <a:solidFill>
                  <a:schemeClr val="tx1"/>
                </a:solidFill>
                <a:latin typeface="Rockwell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75638" y="6300788"/>
            <a:ext cx="685800" cy="273050"/>
          </a:xfrm>
        </p:spPr>
        <p:txBody>
          <a:bodyPr/>
          <a:lstStyle>
            <a:lvl1pPr>
              <a:defRPr sz="1100" smtClean="0">
                <a:latin typeface="Rockwell" panose="02060603020205020403" pitchFamily="18" charset="0"/>
              </a:defRPr>
            </a:lvl1pPr>
          </a:lstStyle>
          <a:p>
            <a:pPr>
              <a:defRPr/>
            </a:pPr>
            <a:fld id="{20C0EFD2-F93E-4D3F-8A29-D5458985A180}" type="slidenum">
              <a:rPr lang="en-US" altLang="en-US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5357219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67B980-5C34-44F5-BA0E-D05F05E4E04D}" type="datetimeFigureOut">
              <a:rPr lang="en-US">
                <a:solidFill>
                  <a:prstClr val="black"/>
                </a:solidFill>
              </a:rPr>
              <a:pPr>
                <a:defRPr/>
              </a:pPr>
              <a:t>4/22/2016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C9D5CB-2928-4228-8791-6F26368BFC6D}" type="slidenum">
              <a:rPr lang="en-US" altLang="en-US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44356746"/>
      </p:ext>
    </p:extLst>
  </p:cSld>
  <p:clrMapOvr>
    <a:masterClrMapping/>
  </p:clrMapOvr>
  <p:transition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with Watermar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1122215" y="3200400"/>
            <a:ext cx="8021782" cy="2209800"/>
          </a:xfrm>
        </p:spPr>
        <p:txBody>
          <a:bodyPr wrap="none" lIns="0" tIns="0" rIns="0" bIns="0" anchor="ctr">
            <a:noAutofit/>
          </a:bodyPr>
          <a:lstStyle>
            <a:lvl1pPr marL="0" indent="0" algn="r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1pPr>
            <a:lvl2pPr marL="0" indent="0" algn="r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2pPr>
            <a:lvl3pPr marL="0" indent="0" algn="r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3pPr>
            <a:lvl4pPr marL="0" indent="0" algn="r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4pPr>
            <a:lvl5pPr marL="0" indent="0" algn="r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5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0813" y="3833095"/>
            <a:ext cx="4724400" cy="1209964"/>
          </a:xfrm>
        </p:spPr>
        <p:txBody>
          <a:bodyPr lIns="45720" tIns="0" rIns="45720" bIns="0" anchor="b">
            <a:noAutofit/>
          </a:bodyPr>
          <a:lstStyle>
            <a:lvl1pPr algn="l">
              <a:lnSpc>
                <a:spcPts val="5000"/>
              </a:lnSpc>
              <a:defRPr sz="4600"/>
            </a:lvl1pPr>
          </a:lstStyle>
          <a:p>
            <a:r>
              <a:rPr lang="en-CA" smtClean="0"/>
              <a:t>Click to edit Master title style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0813" y="5056909"/>
            <a:ext cx="4724400" cy="1156586"/>
          </a:xfrm>
        </p:spPr>
        <p:txBody>
          <a:bodyPr tIns="0" rIns="45720" bIns="0">
            <a:normAutofit/>
          </a:bodyPr>
          <a:lstStyle>
            <a:lvl1pPr marL="0" indent="0" algn="l">
              <a:lnSpc>
                <a:spcPts val="2600"/>
              </a:lnSpc>
              <a:spcBef>
                <a:spcPct val="0"/>
              </a:spcBef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CA" smtClean="0"/>
              <a:t>Click to edit Master subtitle style</a:t>
            </a:r>
            <a:endParaRPr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4"/>
          </p:nvPr>
        </p:nvSpPr>
        <p:spPr>
          <a:xfrm>
            <a:off x="457200" y="6299200"/>
            <a:ext cx="1981200" cy="273050"/>
          </a:xfrm>
        </p:spPr>
        <p:txBody>
          <a:bodyPr/>
          <a:lstStyle>
            <a:lvl1pPr algn="l">
              <a:defRPr/>
            </a:lvl1pPr>
          </a:lstStyle>
          <a:p>
            <a:pPr>
              <a:defRPr/>
            </a:pPr>
            <a:fld id="{65AAB2DC-B993-4D5C-892D-D665FFDB1CE8}" type="datetimeFigureOut">
              <a:rPr lang="en-US">
                <a:solidFill>
                  <a:prstClr val="black"/>
                </a:solidFill>
              </a:rPr>
              <a:pPr>
                <a:defRPr/>
              </a:pPr>
              <a:t>4/22/2016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5"/>
          </p:nvPr>
        </p:nvSpPr>
        <p:spPr>
          <a:xfrm>
            <a:off x="3962400" y="6299200"/>
            <a:ext cx="3810000" cy="273050"/>
          </a:xfrm>
        </p:spPr>
        <p:txBody>
          <a:bodyPr/>
          <a:lstStyle>
            <a:lvl1pPr algn="l">
              <a:defRPr/>
            </a:lvl1pPr>
          </a:lstStyle>
          <a:p>
            <a:pPr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6"/>
          </p:nvPr>
        </p:nvSpPr>
        <p:spPr>
          <a:xfrm>
            <a:off x="8264525" y="6311900"/>
            <a:ext cx="685800" cy="265113"/>
          </a:xfrm>
        </p:spPr>
        <p:txBody>
          <a:bodyPr/>
          <a:lstStyle>
            <a:lvl1pPr>
              <a:defRPr sz="1100" smtClean="0">
                <a:latin typeface="Rockwell" panose="02060603020205020403" pitchFamily="18" charset="0"/>
              </a:defRPr>
            </a:lvl1pPr>
          </a:lstStyle>
          <a:p>
            <a:pPr>
              <a:defRPr/>
            </a:pPr>
            <a:fld id="{A76AAFB9-5B02-46AB-A097-EDD3DECDADE4}" type="slidenum">
              <a:rPr lang="en-US" altLang="en-US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061810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94560"/>
            <a:ext cx="7772400" cy="1362075"/>
          </a:xfrm>
        </p:spPr>
        <p:txBody>
          <a:bodyPr lIns="45720" tIns="0" rIns="45720" bIns="0" rtlCol="0" anchor="b">
            <a:noAutofit/>
          </a:bodyPr>
          <a:lstStyle>
            <a:lvl1pPr algn="l" defTabSz="914400" rtl="0" eaLnBrk="1" latinLnBrk="0" hangingPunct="1">
              <a:lnSpc>
                <a:spcPts val="5000"/>
              </a:lnSpc>
              <a:spcBef>
                <a:spcPct val="0"/>
              </a:spcBef>
              <a:buNone/>
              <a:defRPr sz="4600" b="1" kern="1200" cap="none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CA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557016"/>
            <a:ext cx="7772400" cy="987552"/>
          </a:xfrm>
        </p:spPr>
        <p:txBody>
          <a:bodyPr tIns="0" rIns="45720" bIns="0" rtlCol="0">
            <a:normAutofit/>
          </a:bodyPr>
          <a:lstStyle>
            <a:lvl1pPr marL="0" indent="0">
              <a:spcBef>
                <a:spcPts val="0"/>
              </a:spcBef>
              <a:buNone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CA8816-B663-4A6B-9305-1FA77BC9C5B4}" type="datetimeFigureOut">
              <a:rPr lang="en-US">
                <a:solidFill>
                  <a:prstClr val="black"/>
                </a:solidFill>
              </a:rPr>
              <a:pPr>
                <a:defRPr/>
              </a:pPr>
              <a:t>4/22/2016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3CF2A6A-0EF6-46DC-88B3-A41BF541F768}" type="slidenum">
              <a:rPr lang="en-US" altLang="en-US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089535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with Watermar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712693" y="1689847"/>
            <a:ext cx="8431303" cy="2209800"/>
          </a:xfrm>
        </p:spPr>
        <p:txBody>
          <a:bodyPr wrap="none" lIns="0" tIns="0" rIns="0" bIns="0" anchor="ctr">
            <a:noAutofit/>
          </a:bodyPr>
          <a:lstStyle>
            <a:lvl1pPr marL="0" indent="0" algn="l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1pPr>
            <a:lvl2pPr marL="0" indent="0" algn="l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2pPr>
            <a:lvl3pPr marL="0" indent="0" algn="l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3pPr>
            <a:lvl4pPr marL="0" indent="0" algn="l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4pPr>
            <a:lvl5pPr marL="0" indent="0" algn="l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5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196353"/>
            <a:ext cx="5334000" cy="1362075"/>
          </a:xfrm>
        </p:spPr>
        <p:txBody>
          <a:bodyPr lIns="45720" tIns="0" rIns="45720" bIns="0" anchor="b"/>
          <a:lstStyle>
            <a:lvl1pPr algn="l">
              <a:lnSpc>
                <a:spcPts val="5000"/>
              </a:lnSpc>
              <a:defRPr sz="4600" b="1" cap="none" baseline="0"/>
            </a:lvl1pPr>
          </a:lstStyle>
          <a:p>
            <a:r>
              <a:rPr lang="en-CA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560618"/>
            <a:ext cx="5334000" cy="983087"/>
          </a:xfrm>
        </p:spPr>
        <p:txBody>
          <a:bodyPr tIns="0" rIns="45720" bIns="0"/>
          <a:lstStyle>
            <a:lvl1pPr marL="0" indent="0">
              <a:spcBef>
                <a:spcPct val="0"/>
              </a:spcBef>
              <a:buNone/>
              <a:defRPr sz="22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DFA36C-EA5C-4CD9-BD30-87C0DB936F2B}" type="datetimeFigureOut">
              <a:rPr lang="en-US">
                <a:solidFill>
                  <a:prstClr val="black"/>
                </a:solidFill>
              </a:rPr>
              <a:pPr>
                <a:defRPr/>
              </a:pPr>
              <a:t>4/22/2016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DB47DB9-901D-4EF0-B868-A456D649DE42}" type="slidenum">
              <a:rPr lang="en-US" altLang="en-US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659089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/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8"/>
          <p:cNvGrpSpPr>
            <a:grpSpLocks/>
          </p:cNvGrpSpPr>
          <p:nvPr/>
        </p:nvGrpSpPr>
        <p:grpSpPr bwMode="auto">
          <a:xfrm rot="-360000">
            <a:off x="654050" y="444500"/>
            <a:ext cx="5416550" cy="3630613"/>
            <a:chOff x="1524000" y="381000"/>
            <a:chExt cx="3657600" cy="4737978"/>
          </a:xfrm>
        </p:grpSpPr>
        <p:sp>
          <p:nvSpPr>
            <p:cNvPr id="6" name="Rectangle 5"/>
            <p:cNvSpPr>
              <a:spLocks noChangeArrowheads="1"/>
            </p:cNvSpPr>
            <p:nvPr userDrawn="1"/>
          </p:nvSpPr>
          <p:spPr bwMode="auto">
            <a:xfrm>
              <a:off x="1518220" y="375620"/>
              <a:ext cx="3657600" cy="4723475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bg1"/>
              </a:solidFill>
              <a:miter lim="800000"/>
              <a:headEnd/>
              <a:tailEnd/>
            </a:ln>
            <a:effectLst>
              <a:outerShdw blurRad="50800" dist="38100" dir="2700000" algn="tl" rotWithShape="0">
                <a:srgbClr val="808080">
                  <a:alpha val="39999"/>
                </a:srgbClr>
              </a:outerShdw>
            </a:effectLst>
          </p:spPr>
          <p:txBody>
            <a:bodyPr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sz="2400">
                <a:solidFill>
                  <a:prstClr val="white"/>
                </a:solidFill>
                <a:ea typeface="ＭＳ Ｐゴシック" panose="020B0600070205080204" pitchFamily="34" charset="-128"/>
              </a:endParaRPr>
            </a:p>
          </p:txBody>
        </p:sp>
        <p:sp>
          <p:nvSpPr>
            <p:cNvPr id="7" name="Rectangle 6"/>
            <p:cNvSpPr/>
            <p:nvPr userDrawn="1"/>
          </p:nvSpPr>
          <p:spPr>
            <a:xfrm>
              <a:off x="1524000" y="381000"/>
              <a:ext cx="3657600" cy="4737978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15000">
                  <a:schemeClr val="bg1">
                    <a:alpha val="75000"/>
                  </a:schemeClr>
                </a:gs>
                <a:gs pos="100000">
                  <a:schemeClr val="bg1"/>
                </a:gs>
                <a:gs pos="100000">
                  <a:schemeClr val="bg1"/>
                </a:gs>
              </a:gsLst>
              <a:path path="rect">
                <a:fillToRect r="100000" b="100000"/>
              </a:path>
              <a:tileRect l="-100000" t="-100000"/>
            </a:gradFill>
            <a:ln>
              <a:noFill/>
            </a:ln>
            <a:effectLst>
              <a:innerShdw blurRad="190500" dist="88900" dir="13500000">
                <a:schemeClr val="bg1">
                  <a:lumMod val="65000"/>
                  <a:alpha val="25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sz="2400">
                <a:solidFill>
                  <a:prstClr val="white"/>
                </a:solidFill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52775" y="4069804"/>
            <a:ext cx="5538788" cy="1162050"/>
          </a:xfrm>
        </p:spPr>
        <p:txBody>
          <a:bodyPr tIns="0" bIns="0" anchor="b"/>
          <a:lstStyle>
            <a:lvl1pPr algn="l">
              <a:lnSpc>
                <a:spcPts val="4600"/>
              </a:lnSpc>
              <a:defRPr sz="4600" b="1"/>
            </a:lvl1pPr>
          </a:lstStyle>
          <a:p>
            <a:r>
              <a:rPr lang="en-CA" smtClean="0"/>
              <a:t>Click to edit Master title style</a:t>
            </a:r>
            <a:endParaRPr/>
          </a:p>
        </p:txBody>
      </p:sp>
      <p:sp>
        <p:nvSpPr>
          <p:cNvPr id="12" name="Picture Placeholder 9"/>
          <p:cNvSpPr>
            <a:spLocks noGrp="1"/>
          </p:cNvSpPr>
          <p:nvPr>
            <p:ph type="pic" sz="quarter" idx="15"/>
          </p:nvPr>
        </p:nvSpPr>
        <p:spPr>
          <a:xfrm rot="21240000">
            <a:off x="857677" y="632632"/>
            <a:ext cx="5009597" cy="3255264"/>
          </a:xfrm>
          <a:solidFill>
            <a:schemeClr val="bg1">
              <a:lumMod val="85000"/>
            </a:schemeClr>
          </a:solidFill>
        </p:spPr>
        <p:txBody>
          <a:bodyPr rtlCol="0">
            <a:normAutofit/>
          </a:bodyPr>
          <a:lstStyle>
            <a:lvl1pPr>
              <a:buNone/>
              <a:defRPr/>
            </a:lvl1pPr>
          </a:lstStyle>
          <a:p>
            <a:pPr lvl="0"/>
            <a:r>
              <a:rPr lang="en-CA" noProof="0" smtClean="0"/>
              <a:t>Drag picture to placeholder or click icon to add</a:t>
            </a:r>
            <a:endParaRPr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158117" y="5230906"/>
            <a:ext cx="5532958" cy="865093"/>
          </a:xfrm>
        </p:spPr>
        <p:txBody>
          <a:bodyPr/>
          <a:lstStyle>
            <a:lvl1pPr marL="0" indent="0">
              <a:spcBef>
                <a:spcPct val="0"/>
              </a:spcBef>
              <a:buNone/>
              <a:defRPr sz="2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1AF9A0-92D0-4046-9B80-E412DFCEC1FF}" type="datetimeFigureOut">
              <a:rPr lang="en-US">
                <a:solidFill>
                  <a:prstClr val="black"/>
                </a:solidFill>
              </a:rPr>
              <a:pPr>
                <a:defRPr/>
              </a:pPr>
              <a:t>4/22/2016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8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2A43A44-2ACD-43EB-A9AD-1F058A69DDA3}" type="slidenum">
              <a:rPr lang="en-US" altLang="en-US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1465556"/>
      </p:ext>
    </p:extLst>
  </p:cSld>
  <p:clrMapOvr>
    <a:masterClrMapping/>
  </p:clrMapOvr>
  <p:transition/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735139"/>
            <a:ext cx="3566160" cy="4056062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290763" indent="-344488">
              <a:defRPr sz="1800"/>
            </a:lvl6pPr>
            <a:lvl7pPr marL="2290763" indent="-344488">
              <a:defRPr sz="1800"/>
            </a:lvl7pPr>
            <a:lvl8pPr marL="2290763" indent="-344488">
              <a:defRPr sz="1800"/>
            </a:lvl8pPr>
            <a:lvl9pPr marL="2290763" indent="-344488">
              <a:defRPr sz="18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35139"/>
            <a:ext cx="3566160" cy="4056062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290763" indent="-344488">
              <a:defRPr sz="1800"/>
            </a:lvl6pPr>
            <a:lvl7pPr marL="2290763" indent="-344488">
              <a:defRPr sz="1800"/>
            </a:lvl7pPr>
            <a:lvl8pPr marL="2290763" indent="-344488">
              <a:defRPr sz="1800"/>
            </a:lvl8pPr>
            <a:lvl9pPr marL="2290763" indent="-344488">
              <a:defRPr sz="18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8E0829-778C-4B69-A531-C4582C7F3CDB}" type="datetimeFigureOut">
              <a:rPr lang="en-US">
                <a:solidFill>
                  <a:prstClr val="black"/>
                </a:solidFill>
              </a:rPr>
              <a:pPr>
                <a:defRPr/>
              </a:pPr>
              <a:t>4/22/2016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DC622C-4427-438E-8363-67221E80CFA9}" type="slidenum">
              <a:rPr lang="en-US" altLang="en-US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20605944"/>
      </p:ext>
    </p:extLst>
  </p:cSld>
  <p:clrMapOvr>
    <a:masterClrMapping/>
  </p:clrMapOvr>
  <p:transition/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omparison-Underline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7263" y="1897063"/>
            <a:ext cx="3228975" cy="142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7" descr="Comparison-Underline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16488" y="1897063"/>
            <a:ext cx="3228975" cy="142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8" descr="Comparison-Underline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7263" y="1897063"/>
            <a:ext cx="3228975" cy="142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9" descr="Comparison-Underline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16488" y="1897063"/>
            <a:ext cx="3228975" cy="142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CA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1326" y="1419366"/>
            <a:ext cx="3200400" cy="584035"/>
          </a:xfrm>
        </p:spPr>
        <p:txBody>
          <a:bodyPr anchor="b"/>
          <a:lstStyle>
            <a:lvl1pPr marL="0" indent="0" algn="ctr">
              <a:spcBef>
                <a:spcPct val="0"/>
              </a:spcBef>
              <a:buNone/>
              <a:defRPr sz="2200" b="0">
                <a:solidFill>
                  <a:schemeClr val="tx2">
                    <a:lumMod val="60000"/>
                    <a:lumOff val="40000"/>
                  </a:schemeClr>
                </a:solidFill>
                <a:latin typeface="Impact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97367" y="2174875"/>
            <a:ext cx="3566160" cy="3616325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 marL="2290763" indent="-344488">
              <a:defRPr sz="1600"/>
            </a:lvl6pPr>
            <a:lvl7pPr marL="2290763" indent="-344488">
              <a:defRPr sz="1600"/>
            </a:lvl7pPr>
            <a:lvl8pPr marL="2290763" indent="-344488">
              <a:defRPr sz="1600"/>
            </a:lvl8pPr>
            <a:lvl9pPr marL="2290763" indent="-344488">
              <a:defRPr sz="16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30247" y="1419366"/>
            <a:ext cx="3200400" cy="584035"/>
          </a:xfrm>
        </p:spPr>
        <p:txBody>
          <a:bodyPr anchor="b"/>
          <a:lstStyle>
            <a:lvl1pPr marL="0" indent="0" algn="ctr">
              <a:spcBef>
                <a:spcPct val="0"/>
              </a:spcBef>
              <a:buNone/>
              <a:defRPr sz="2200" b="0">
                <a:solidFill>
                  <a:schemeClr val="tx2">
                    <a:lumMod val="60000"/>
                    <a:lumOff val="40000"/>
                  </a:schemeClr>
                </a:solidFill>
                <a:latin typeface="Impact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6514" y="2174875"/>
            <a:ext cx="3566160" cy="3616325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 marL="2290763" indent="-344488">
              <a:defRPr sz="1600"/>
            </a:lvl6pPr>
            <a:lvl7pPr marL="2290763" indent="-344488">
              <a:defRPr sz="1600"/>
            </a:lvl7pPr>
            <a:lvl8pPr marL="2290763" indent="-344488">
              <a:defRPr sz="1600"/>
            </a:lvl8pPr>
            <a:lvl9pPr marL="2290763" indent="-344488">
              <a:defRPr sz="16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dirty="0"/>
          </a:p>
        </p:txBody>
      </p:sp>
      <p:sp>
        <p:nvSpPr>
          <p:cNvPr id="11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FC56D4-4BF1-41A3-8166-4A07A53AA636}" type="datetimeFigureOut">
              <a:rPr lang="en-US">
                <a:solidFill>
                  <a:prstClr val="black"/>
                </a:solidFill>
              </a:rPr>
              <a:pPr>
                <a:defRPr/>
              </a:pPr>
              <a:t>4/22/2016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12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13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2A30C6D-BF4A-4743-B346-8FB7BE83BAA7}" type="slidenum">
              <a:rPr lang="en-US" altLang="en-US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2369833"/>
      </p:ext>
    </p:extLst>
  </p:cSld>
  <p:clrMapOvr>
    <a:masterClrMapping/>
  </p:clrMapOvr>
  <p:transition/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Content, Top and Bot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735138"/>
            <a:ext cx="7315200" cy="1920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dirty="0"/>
          </a:p>
        </p:txBody>
      </p:sp>
      <p:sp>
        <p:nvSpPr>
          <p:cNvPr id="8" name="Content Placeholder 2"/>
          <p:cNvSpPr>
            <a:spLocks noGrp="1"/>
          </p:cNvSpPr>
          <p:nvPr>
            <p:ph sz="half" idx="13"/>
          </p:nvPr>
        </p:nvSpPr>
        <p:spPr>
          <a:xfrm>
            <a:off x="914400" y="3870960"/>
            <a:ext cx="7315200" cy="1920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77FA20-A200-4D0D-A160-94429EF5238C}" type="datetimeFigureOut">
              <a:rPr lang="en-US">
                <a:solidFill>
                  <a:prstClr val="black"/>
                </a:solidFill>
              </a:rPr>
              <a:pPr>
                <a:defRPr/>
              </a:pPr>
              <a:t>4/22/2016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430587-3390-43AF-8DF5-A0E43D165724}" type="slidenum">
              <a:rPr lang="en-US" altLang="en-US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0190042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with Watermar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1122215" y="3200400"/>
            <a:ext cx="8021782" cy="2209800"/>
          </a:xfrm>
        </p:spPr>
        <p:txBody>
          <a:bodyPr wrap="none" lIns="0" tIns="0" rIns="0" bIns="0" anchor="ctr">
            <a:noAutofit/>
          </a:bodyPr>
          <a:lstStyle>
            <a:lvl1pPr marL="0" indent="0" algn="r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1pPr>
            <a:lvl2pPr marL="0" indent="0" algn="r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2pPr>
            <a:lvl3pPr marL="0" indent="0" algn="r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3pPr>
            <a:lvl4pPr marL="0" indent="0" algn="r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4pPr>
            <a:lvl5pPr marL="0" indent="0" algn="r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5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0813" y="3833095"/>
            <a:ext cx="4724400" cy="1209964"/>
          </a:xfrm>
        </p:spPr>
        <p:txBody>
          <a:bodyPr lIns="45720" tIns="0" rIns="45720" bIns="0" anchor="b">
            <a:noAutofit/>
          </a:bodyPr>
          <a:lstStyle>
            <a:lvl1pPr algn="l">
              <a:lnSpc>
                <a:spcPts val="5000"/>
              </a:lnSpc>
              <a:defRPr sz="4600"/>
            </a:lvl1pPr>
          </a:lstStyle>
          <a:p>
            <a:r>
              <a:rPr lang="en-CA" smtClean="0"/>
              <a:t>Click to edit Master title style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0813" y="5056909"/>
            <a:ext cx="4724400" cy="1156586"/>
          </a:xfrm>
        </p:spPr>
        <p:txBody>
          <a:bodyPr tIns="0" rIns="45720" bIns="0">
            <a:normAutofit/>
          </a:bodyPr>
          <a:lstStyle>
            <a:lvl1pPr marL="0" indent="0" algn="l">
              <a:lnSpc>
                <a:spcPts val="2600"/>
              </a:lnSpc>
              <a:spcBef>
                <a:spcPct val="0"/>
              </a:spcBef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CA" smtClean="0"/>
              <a:t>Click to edit Master subtitle style</a:t>
            </a:r>
            <a:endParaRPr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4"/>
          </p:nvPr>
        </p:nvSpPr>
        <p:spPr>
          <a:xfrm>
            <a:off x="457200" y="6299200"/>
            <a:ext cx="1981200" cy="273050"/>
          </a:xfrm>
        </p:spPr>
        <p:txBody>
          <a:bodyPr/>
          <a:lstStyle>
            <a:lvl1pPr algn="l">
              <a:defRPr/>
            </a:lvl1pPr>
          </a:lstStyle>
          <a:p>
            <a:pPr>
              <a:defRPr/>
            </a:pPr>
            <a:fld id="{65AAB2DC-B993-4D5C-892D-D665FFDB1CE8}" type="datetimeFigureOut">
              <a:rPr lang="en-US">
                <a:solidFill>
                  <a:prstClr val="black"/>
                </a:solidFill>
              </a:rPr>
              <a:pPr>
                <a:defRPr/>
              </a:pPr>
              <a:t>4/22/2016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5"/>
          </p:nvPr>
        </p:nvSpPr>
        <p:spPr>
          <a:xfrm>
            <a:off x="3962400" y="6299200"/>
            <a:ext cx="3810000" cy="273050"/>
          </a:xfrm>
        </p:spPr>
        <p:txBody>
          <a:bodyPr/>
          <a:lstStyle>
            <a:lvl1pPr algn="l">
              <a:defRPr/>
            </a:lvl1pPr>
          </a:lstStyle>
          <a:p>
            <a:pPr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6"/>
          </p:nvPr>
        </p:nvSpPr>
        <p:spPr>
          <a:xfrm>
            <a:off x="8264525" y="6311900"/>
            <a:ext cx="685800" cy="265113"/>
          </a:xfrm>
        </p:spPr>
        <p:txBody>
          <a:bodyPr/>
          <a:lstStyle>
            <a:lvl1pPr>
              <a:defRPr sz="1100" smtClean="0">
                <a:latin typeface="Rockwell" panose="02060603020205020403" pitchFamily="18" charset="0"/>
              </a:defRPr>
            </a:lvl1pPr>
          </a:lstStyle>
          <a:p>
            <a:pPr>
              <a:defRPr/>
            </a:pPr>
            <a:fld id="{A76AAFB9-5B02-46AB-A097-EDD3DECDADE4}" type="slidenum">
              <a:rPr lang="en-US" altLang="en-US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283240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/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/>
          </a:p>
        </p:txBody>
      </p:sp>
      <p:sp>
        <p:nvSpPr>
          <p:cNvPr id="11" name="Content Placeholder 2"/>
          <p:cNvSpPr>
            <a:spLocks noGrp="1"/>
          </p:cNvSpPr>
          <p:nvPr>
            <p:ph sz="half" idx="14"/>
          </p:nvPr>
        </p:nvSpPr>
        <p:spPr>
          <a:xfrm>
            <a:off x="4645152" y="1735138"/>
            <a:ext cx="3566160" cy="1920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290763" indent="-344488">
              <a:tabLst/>
              <a:defRPr sz="1800"/>
            </a:lvl6pPr>
            <a:lvl7pPr marL="2290763" indent="-344488">
              <a:tabLst/>
              <a:defRPr sz="1800"/>
            </a:lvl7pPr>
            <a:lvl8pPr marL="2290763" indent="-344488">
              <a:tabLst/>
              <a:defRPr sz="1800"/>
            </a:lvl8pPr>
            <a:lvl9pPr marL="2290763" indent="-344488">
              <a:tabLst/>
              <a:defRPr sz="18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dirty="0"/>
          </a:p>
        </p:txBody>
      </p:sp>
      <p:sp>
        <p:nvSpPr>
          <p:cNvPr id="12" name="Content Placeholder 2"/>
          <p:cNvSpPr>
            <a:spLocks noGrp="1"/>
          </p:cNvSpPr>
          <p:nvPr>
            <p:ph sz="half" idx="15"/>
          </p:nvPr>
        </p:nvSpPr>
        <p:spPr>
          <a:xfrm>
            <a:off x="4645152" y="3870960"/>
            <a:ext cx="3566160" cy="1920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290763" indent="-344488">
              <a:defRPr sz="1800"/>
            </a:lvl6pPr>
            <a:lvl7pPr marL="2290763" indent="-344488">
              <a:defRPr sz="1800"/>
            </a:lvl7pPr>
            <a:lvl8pPr marL="2290763" indent="-344488">
              <a:defRPr sz="1800"/>
            </a:lvl8pPr>
            <a:lvl9pPr marL="2290763" indent="-344488">
              <a:defRPr sz="18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dirty="0"/>
          </a:p>
        </p:txBody>
      </p:sp>
      <p:sp>
        <p:nvSpPr>
          <p:cNvPr id="10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735139"/>
            <a:ext cx="3566160" cy="4056062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290763" indent="-344488">
              <a:defRPr sz="1800"/>
            </a:lvl6pPr>
            <a:lvl7pPr marL="2290763" indent="-344488">
              <a:defRPr sz="1800"/>
            </a:lvl7pPr>
            <a:lvl8pPr marL="2290763" indent="-344488">
              <a:defRPr sz="1800"/>
            </a:lvl8pPr>
            <a:lvl9pPr marL="2290763" indent="-344488">
              <a:defRPr sz="18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dirty="0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1BABC1-8435-4EE1-9711-11BE0B8A2EC5}" type="datetimeFigureOut">
              <a:rPr lang="en-US">
                <a:solidFill>
                  <a:prstClr val="black"/>
                </a:solidFill>
              </a:rPr>
              <a:pPr>
                <a:defRPr/>
              </a:pPr>
              <a:t>4/22/2016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8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A66EEB-1573-4803-8429-502CB9B5A813}" type="slidenum">
              <a:rPr lang="en-US" altLang="en-US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90296303"/>
      </p:ext>
    </p:extLst>
  </p:cSld>
  <p:clrMapOvr>
    <a:masterClrMapping/>
  </p:clrMapOvr>
  <p:transition/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735138"/>
            <a:ext cx="3566160" cy="1920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290763" indent="-344488">
              <a:defRPr sz="1800"/>
            </a:lvl6pPr>
            <a:lvl7pPr marL="2290763" indent="-344488">
              <a:defRPr sz="1800"/>
            </a:lvl7pPr>
            <a:lvl8pPr marL="2290763" indent="-344488">
              <a:defRPr sz="1800"/>
            </a:lvl8pPr>
            <a:lvl9pPr marL="2290763" indent="-344488">
              <a:defRPr sz="18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dirty="0"/>
          </a:p>
        </p:txBody>
      </p:sp>
      <p:sp>
        <p:nvSpPr>
          <p:cNvPr id="8" name="Content Placeholder 2"/>
          <p:cNvSpPr>
            <a:spLocks noGrp="1"/>
          </p:cNvSpPr>
          <p:nvPr>
            <p:ph sz="half" idx="13"/>
          </p:nvPr>
        </p:nvSpPr>
        <p:spPr>
          <a:xfrm>
            <a:off x="914400" y="3870960"/>
            <a:ext cx="3566160" cy="1920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290763" indent="-344488">
              <a:defRPr sz="1800"/>
            </a:lvl6pPr>
            <a:lvl7pPr marL="2290763" indent="-344488">
              <a:defRPr sz="1800"/>
            </a:lvl7pPr>
            <a:lvl8pPr marL="2290763" indent="-344488">
              <a:defRPr sz="1800"/>
            </a:lvl8pPr>
            <a:lvl9pPr marL="2290763" indent="-344488">
              <a:defRPr sz="18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dirty="0"/>
          </a:p>
        </p:txBody>
      </p:sp>
      <p:sp>
        <p:nvSpPr>
          <p:cNvPr id="11" name="Content Placeholder 2"/>
          <p:cNvSpPr>
            <a:spLocks noGrp="1"/>
          </p:cNvSpPr>
          <p:nvPr>
            <p:ph sz="half" idx="14"/>
          </p:nvPr>
        </p:nvSpPr>
        <p:spPr>
          <a:xfrm>
            <a:off x="4645152" y="1735138"/>
            <a:ext cx="3566160" cy="1920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290763" indent="-344488">
              <a:defRPr sz="1800"/>
            </a:lvl6pPr>
            <a:lvl7pPr marL="2290763" indent="-344488">
              <a:defRPr sz="1800"/>
            </a:lvl7pPr>
            <a:lvl8pPr marL="2290763" indent="-344488">
              <a:defRPr sz="1800"/>
            </a:lvl8pPr>
            <a:lvl9pPr marL="2290763" indent="-344488">
              <a:defRPr sz="18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dirty="0"/>
          </a:p>
        </p:txBody>
      </p:sp>
      <p:sp>
        <p:nvSpPr>
          <p:cNvPr id="12" name="Content Placeholder 2"/>
          <p:cNvSpPr>
            <a:spLocks noGrp="1"/>
          </p:cNvSpPr>
          <p:nvPr>
            <p:ph sz="half" idx="15"/>
          </p:nvPr>
        </p:nvSpPr>
        <p:spPr>
          <a:xfrm>
            <a:off x="4645152" y="3870960"/>
            <a:ext cx="3566160" cy="1920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290763" indent="-344488">
              <a:defRPr sz="1800"/>
            </a:lvl6pPr>
            <a:lvl7pPr marL="2290763" indent="-344488">
              <a:defRPr sz="1800"/>
            </a:lvl7pPr>
            <a:lvl8pPr marL="2290763" indent="-344488">
              <a:defRPr sz="1800"/>
            </a:lvl8pPr>
            <a:lvl9pPr marL="2290763" indent="-344488">
              <a:defRPr sz="18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1430A4-5E4A-42E6-9693-B670E50999B2}" type="datetimeFigureOut">
              <a:rPr lang="en-US">
                <a:solidFill>
                  <a:prstClr val="black"/>
                </a:solidFill>
              </a:rPr>
              <a:pPr>
                <a:defRPr/>
              </a:pPr>
              <a:t>4/22/2016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8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53AD33-A989-48A1-9D77-36903405444F}" type="slidenum">
              <a:rPr lang="en-US" altLang="en-US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43010223"/>
      </p:ext>
    </p:extLst>
  </p:cSld>
  <p:clrMapOvr>
    <a:masterClrMapping/>
  </p:clrMapOvr>
  <p:transition/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C6675B-AF79-4112-9826-1BB088F57871}" type="datetimeFigureOut">
              <a:rPr lang="en-US">
                <a:solidFill>
                  <a:prstClr val="black"/>
                </a:solidFill>
              </a:rPr>
              <a:pPr>
                <a:defRPr/>
              </a:pPr>
              <a:t>4/22/2016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292853-9069-4934-BDA1-3E2F7A0EA03C}" type="slidenum">
              <a:rPr lang="en-US" altLang="en-US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42889194"/>
      </p:ext>
    </p:extLst>
  </p:cSld>
  <p:clrMapOvr>
    <a:masterClrMapping/>
  </p:clrMapOvr>
  <p:transition/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6C0DA9-5DDA-4E03-8D71-70743448FE86}" type="datetimeFigureOut">
              <a:rPr lang="en-US">
                <a:solidFill>
                  <a:prstClr val="black"/>
                </a:solidFill>
              </a:rPr>
              <a:pPr>
                <a:defRPr/>
              </a:pPr>
              <a:t>4/22/2016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E273FF-40CE-43AA-955B-249056FA2C9E}" type="slidenum">
              <a:rPr lang="en-US" altLang="en-US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8628589"/>
      </p:ext>
    </p:extLst>
  </p:cSld>
  <p:clrMapOvr>
    <a:masterClrMapping/>
  </p:clrMapOvr>
  <p:transition/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690048"/>
            <a:ext cx="3563938" cy="1162050"/>
          </a:xfrm>
        </p:spPr>
        <p:txBody>
          <a:bodyPr tIns="0" bIns="0" anchor="b"/>
          <a:lstStyle>
            <a:lvl1pPr algn="l">
              <a:lnSpc>
                <a:spcPts val="4600"/>
              </a:lnSpc>
              <a:defRPr sz="4200" b="1"/>
            </a:lvl1pPr>
          </a:lstStyle>
          <a:p>
            <a:r>
              <a:rPr lang="en-CA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67250" y="368490"/>
            <a:ext cx="3566160" cy="5627498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 marL="2290763" indent="-344488">
              <a:defRPr sz="2000"/>
            </a:lvl7pPr>
            <a:lvl8pPr marL="2290763" indent="-344488">
              <a:defRPr sz="2000"/>
            </a:lvl8pPr>
            <a:lvl9pPr marL="2290763" indent="-344488">
              <a:defRPr sz="20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398" y="2866030"/>
            <a:ext cx="3563938" cy="2163171"/>
          </a:xfrm>
        </p:spPr>
        <p:txBody>
          <a:bodyPr/>
          <a:lstStyle>
            <a:lvl1pPr marL="0" indent="0">
              <a:spcBef>
                <a:spcPts val="600"/>
              </a:spcBef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16A8A4-AE98-4189-8782-6BE6459DC40A}" type="datetimeFigureOut">
              <a:rPr lang="en-US">
                <a:solidFill>
                  <a:prstClr val="black"/>
                </a:solidFill>
              </a:rPr>
              <a:pPr>
                <a:defRPr/>
              </a:pPr>
              <a:t>4/22/2016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AE3A7F-7953-48AF-A49D-1A01F5BECE6F}" type="slidenum">
              <a:rPr lang="en-US" altLang="en-US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52262954"/>
      </p:ext>
    </p:extLst>
  </p:cSld>
  <p:clrMapOvr>
    <a:masterClrMapping/>
  </p:clrMapOvr>
  <p:transition/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7"/>
          <p:cNvGrpSpPr>
            <a:grpSpLocks/>
          </p:cNvGrpSpPr>
          <p:nvPr/>
        </p:nvGrpSpPr>
        <p:grpSpPr bwMode="auto">
          <a:xfrm rot="-178369">
            <a:off x="628650" y="506413"/>
            <a:ext cx="3851275" cy="5514975"/>
            <a:chOff x="1524000" y="381000"/>
            <a:chExt cx="3657600" cy="4737978"/>
          </a:xfrm>
        </p:grpSpPr>
        <p:sp>
          <p:nvSpPr>
            <p:cNvPr id="6" name="Rectangle 5"/>
            <p:cNvSpPr>
              <a:spLocks noChangeArrowheads="1"/>
            </p:cNvSpPr>
            <p:nvPr userDrawn="1"/>
          </p:nvSpPr>
          <p:spPr bwMode="auto">
            <a:xfrm>
              <a:off x="1513852" y="380514"/>
              <a:ext cx="3657600" cy="4724340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bg1"/>
              </a:solidFill>
              <a:miter lim="800000"/>
              <a:headEnd/>
              <a:tailEnd/>
            </a:ln>
            <a:effectLst>
              <a:outerShdw blurRad="50800" dist="38100" dir="2700000" algn="tl" rotWithShape="0">
                <a:srgbClr val="808080">
                  <a:alpha val="39999"/>
                </a:srgbClr>
              </a:outerShdw>
            </a:effectLst>
          </p:spPr>
          <p:txBody>
            <a:bodyPr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sz="2400">
                <a:solidFill>
                  <a:prstClr val="white"/>
                </a:solidFill>
                <a:ea typeface="ＭＳ Ｐゴシック" panose="020B0600070205080204" pitchFamily="34" charset="-128"/>
              </a:endParaRPr>
            </a:p>
          </p:txBody>
        </p:sp>
        <p:sp>
          <p:nvSpPr>
            <p:cNvPr id="7" name="Rectangle 6"/>
            <p:cNvSpPr/>
            <p:nvPr userDrawn="1"/>
          </p:nvSpPr>
          <p:spPr>
            <a:xfrm>
              <a:off x="1524000" y="381000"/>
              <a:ext cx="3657600" cy="4737978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15000">
                  <a:schemeClr val="bg1">
                    <a:alpha val="75000"/>
                  </a:schemeClr>
                </a:gs>
                <a:gs pos="100000">
                  <a:schemeClr val="bg1"/>
                </a:gs>
                <a:gs pos="100000">
                  <a:schemeClr val="bg1"/>
                </a:gs>
              </a:gsLst>
              <a:path path="rect">
                <a:fillToRect r="100000" b="100000"/>
              </a:path>
              <a:tileRect l="-100000" t="-100000"/>
            </a:gradFill>
            <a:ln>
              <a:noFill/>
            </a:ln>
            <a:effectLst>
              <a:innerShdw blurRad="190500" dist="88900" dir="13500000">
                <a:schemeClr val="bg1">
                  <a:lumMod val="65000"/>
                  <a:alpha val="25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sz="2400">
                <a:solidFill>
                  <a:prstClr val="white"/>
                </a:solidFill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17546" y="1524000"/>
            <a:ext cx="3566160" cy="1162050"/>
          </a:xfrm>
        </p:spPr>
        <p:txBody>
          <a:bodyPr tIns="0" bIns="0" anchor="b"/>
          <a:lstStyle>
            <a:lvl1pPr algn="l">
              <a:lnSpc>
                <a:spcPts val="4600"/>
              </a:lnSpc>
              <a:defRPr sz="4200" b="1"/>
            </a:lvl1pPr>
          </a:lstStyle>
          <a:p>
            <a:r>
              <a:rPr lang="en-CA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17544" y="2699982"/>
            <a:ext cx="3566160" cy="2163171"/>
          </a:xfrm>
        </p:spPr>
        <p:txBody>
          <a:bodyPr/>
          <a:lstStyle>
            <a:lvl1pPr marL="0" indent="0">
              <a:spcBef>
                <a:spcPts val="600"/>
              </a:spcBef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12" name="Picture Placeholder 9"/>
          <p:cNvSpPr>
            <a:spLocks noGrp="1"/>
          </p:cNvSpPr>
          <p:nvPr>
            <p:ph type="pic" sz="quarter" idx="14"/>
          </p:nvPr>
        </p:nvSpPr>
        <p:spPr>
          <a:xfrm rot="21421631">
            <a:off x="808793" y="667560"/>
            <a:ext cx="3468664" cy="5124723"/>
          </a:xfrm>
          <a:solidFill>
            <a:schemeClr val="bg1">
              <a:lumMod val="85000"/>
            </a:schemeClr>
          </a:solidFill>
        </p:spPr>
        <p:txBody>
          <a:bodyPr rtlCol="0">
            <a:normAutofit/>
          </a:bodyPr>
          <a:lstStyle>
            <a:lvl1pPr>
              <a:buNone/>
              <a:defRPr/>
            </a:lvl1pPr>
          </a:lstStyle>
          <a:p>
            <a:pPr lvl="0"/>
            <a:r>
              <a:rPr lang="en-CA" noProof="0" smtClean="0"/>
              <a:t>Drag picture to placeholder or click icon to add</a:t>
            </a:r>
            <a:endParaRPr noProof="0"/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79EE7D-3331-475B-997D-9CA78445672D}" type="datetimeFigureOut">
              <a:rPr lang="en-US">
                <a:solidFill>
                  <a:prstClr val="black"/>
                </a:solidFill>
              </a:rPr>
              <a:pPr>
                <a:defRPr/>
              </a:pPr>
              <a:t>4/22/2016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E79B004B-16ED-4048-9324-88151EB45A68}" type="slidenum">
              <a:rPr lang="en-US" altLang="en-US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82878059"/>
      </p:ext>
    </p:extLst>
  </p:cSld>
  <p:clrMapOvr>
    <a:masterClrMapping/>
  </p:clrMapOvr>
  <p:transition/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Pictures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13"/>
          <p:cNvGrpSpPr>
            <a:grpSpLocks/>
          </p:cNvGrpSpPr>
          <p:nvPr/>
        </p:nvGrpSpPr>
        <p:grpSpPr bwMode="auto">
          <a:xfrm rot="-385649">
            <a:off x="312738" y="3521075"/>
            <a:ext cx="4089400" cy="3025775"/>
            <a:chOff x="1524000" y="381000"/>
            <a:chExt cx="3657600" cy="4737978"/>
          </a:xfrm>
        </p:grpSpPr>
        <p:sp>
          <p:nvSpPr>
            <p:cNvPr id="7" name="Rectangle 6"/>
            <p:cNvSpPr>
              <a:spLocks noChangeArrowheads="1"/>
            </p:cNvSpPr>
            <p:nvPr userDrawn="1"/>
          </p:nvSpPr>
          <p:spPr bwMode="auto">
            <a:xfrm>
              <a:off x="1514838" y="374151"/>
              <a:ext cx="3657600" cy="4725550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bg1"/>
              </a:solidFill>
              <a:miter lim="800000"/>
              <a:headEnd/>
              <a:tailEnd/>
            </a:ln>
            <a:effectLst>
              <a:outerShdw blurRad="50800" dist="38100" dir="2700000" algn="tl" rotWithShape="0">
                <a:srgbClr val="808080">
                  <a:alpha val="39999"/>
                </a:srgbClr>
              </a:outerShdw>
            </a:effectLst>
          </p:spPr>
          <p:txBody>
            <a:bodyPr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sz="2400">
                <a:solidFill>
                  <a:prstClr val="white"/>
                </a:solidFill>
                <a:ea typeface="ＭＳ Ｐゴシック" panose="020B0600070205080204" pitchFamily="34" charset="-128"/>
              </a:endParaRPr>
            </a:p>
          </p:txBody>
        </p:sp>
        <p:sp>
          <p:nvSpPr>
            <p:cNvPr id="8" name="Rectangle 7"/>
            <p:cNvSpPr/>
            <p:nvPr userDrawn="1"/>
          </p:nvSpPr>
          <p:spPr>
            <a:xfrm>
              <a:off x="1524000" y="381000"/>
              <a:ext cx="3657600" cy="4737978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15000">
                  <a:schemeClr val="bg1">
                    <a:alpha val="75000"/>
                  </a:schemeClr>
                </a:gs>
                <a:gs pos="100000">
                  <a:schemeClr val="bg1"/>
                </a:gs>
                <a:gs pos="100000">
                  <a:schemeClr val="bg1"/>
                </a:gs>
              </a:gsLst>
              <a:path path="rect">
                <a:fillToRect r="100000" b="100000"/>
              </a:path>
              <a:tileRect l="-100000" t="-100000"/>
            </a:gradFill>
            <a:ln>
              <a:noFill/>
            </a:ln>
            <a:effectLst>
              <a:innerShdw blurRad="190500" dist="88900" dir="13500000">
                <a:schemeClr val="bg1">
                  <a:lumMod val="65000"/>
                  <a:alpha val="25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sz="2400">
                <a:solidFill>
                  <a:prstClr val="white"/>
                </a:solidFill>
              </a:endParaRPr>
            </a:p>
          </p:txBody>
        </p:sp>
      </p:grpSp>
      <p:grpSp>
        <p:nvGrpSpPr>
          <p:cNvPr id="9" name="Group 9"/>
          <p:cNvGrpSpPr>
            <a:grpSpLocks/>
          </p:cNvGrpSpPr>
          <p:nvPr/>
        </p:nvGrpSpPr>
        <p:grpSpPr bwMode="auto">
          <a:xfrm rot="232774">
            <a:off x="169863" y="241300"/>
            <a:ext cx="4087812" cy="3025775"/>
            <a:chOff x="1524000" y="381000"/>
            <a:chExt cx="3657600" cy="4737978"/>
          </a:xfrm>
        </p:grpSpPr>
        <p:sp>
          <p:nvSpPr>
            <p:cNvPr id="10" name="Rectangle 9"/>
            <p:cNvSpPr>
              <a:spLocks noChangeArrowheads="1"/>
            </p:cNvSpPr>
            <p:nvPr userDrawn="1"/>
          </p:nvSpPr>
          <p:spPr bwMode="auto">
            <a:xfrm>
              <a:off x="1523760" y="381014"/>
              <a:ext cx="3657600" cy="4725550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bg1"/>
              </a:solidFill>
              <a:miter lim="800000"/>
              <a:headEnd/>
              <a:tailEnd/>
            </a:ln>
            <a:effectLst>
              <a:outerShdw blurRad="50800" dist="38100" dir="2700000" algn="tl" rotWithShape="0">
                <a:srgbClr val="808080">
                  <a:alpha val="39999"/>
                </a:srgbClr>
              </a:outerShdw>
            </a:effectLst>
          </p:spPr>
          <p:txBody>
            <a:bodyPr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sz="2400">
                <a:solidFill>
                  <a:prstClr val="white"/>
                </a:solidFill>
                <a:ea typeface="ＭＳ Ｐゴシック" panose="020B0600070205080204" pitchFamily="34" charset="-128"/>
              </a:endParaRPr>
            </a:p>
          </p:txBody>
        </p:sp>
        <p:sp>
          <p:nvSpPr>
            <p:cNvPr id="11" name="Rectangle 10"/>
            <p:cNvSpPr/>
            <p:nvPr userDrawn="1"/>
          </p:nvSpPr>
          <p:spPr>
            <a:xfrm>
              <a:off x="1524000" y="381000"/>
              <a:ext cx="3657600" cy="4737978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15000">
                  <a:schemeClr val="bg1">
                    <a:alpha val="75000"/>
                  </a:schemeClr>
                </a:gs>
                <a:gs pos="100000">
                  <a:schemeClr val="bg1"/>
                </a:gs>
                <a:gs pos="100000">
                  <a:schemeClr val="bg1"/>
                </a:gs>
              </a:gsLst>
              <a:path path="rect">
                <a:fillToRect r="100000" b="100000"/>
              </a:path>
              <a:tileRect l="-100000" t="-100000"/>
            </a:gradFill>
            <a:ln>
              <a:noFill/>
            </a:ln>
            <a:effectLst>
              <a:innerShdw blurRad="190500" dist="88900" dir="13500000">
                <a:schemeClr val="bg1">
                  <a:lumMod val="65000"/>
                  <a:alpha val="25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sz="2400">
                <a:solidFill>
                  <a:prstClr val="white"/>
                </a:solidFill>
              </a:endParaRPr>
            </a:p>
          </p:txBody>
        </p:sp>
      </p:grpSp>
      <p:sp>
        <p:nvSpPr>
          <p:cNvPr id="17" name="Picture Placeholder 9"/>
          <p:cNvSpPr>
            <a:spLocks noGrp="1"/>
          </p:cNvSpPr>
          <p:nvPr>
            <p:ph type="pic" sz="quarter" idx="16"/>
          </p:nvPr>
        </p:nvSpPr>
        <p:spPr>
          <a:xfrm rot="21214351">
            <a:off x="491057" y="3682579"/>
            <a:ext cx="3704109" cy="2697083"/>
          </a:xfrm>
          <a:solidFill>
            <a:schemeClr val="bg1">
              <a:lumMod val="85000"/>
            </a:schemeClr>
          </a:solidFill>
        </p:spPr>
        <p:txBody>
          <a:bodyPr rtlCol="0">
            <a:normAutofit/>
          </a:bodyPr>
          <a:lstStyle>
            <a:lvl1pPr>
              <a:buNone/>
              <a:defRPr/>
            </a:lvl1pPr>
          </a:lstStyle>
          <a:p>
            <a:pPr lvl="0"/>
            <a:r>
              <a:rPr lang="en-CA" noProof="0" smtClean="0"/>
              <a:t>Drag picture to placeholder or click icon to add</a:t>
            </a:r>
            <a:endParaRPr noProof="0"/>
          </a:p>
        </p:txBody>
      </p:sp>
      <p:sp>
        <p:nvSpPr>
          <p:cNvPr id="13" name="Picture Placeholder 9"/>
          <p:cNvSpPr>
            <a:spLocks noGrp="1"/>
          </p:cNvSpPr>
          <p:nvPr>
            <p:ph type="pic" sz="quarter" idx="15"/>
          </p:nvPr>
        </p:nvSpPr>
        <p:spPr>
          <a:xfrm rot="232774">
            <a:off x="347129" y="403037"/>
            <a:ext cx="3704109" cy="2697083"/>
          </a:xfrm>
          <a:solidFill>
            <a:schemeClr val="bg1">
              <a:lumMod val="85000"/>
            </a:schemeClr>
          </a:solidFill>
        </p:spPr>
        <p:txBody>
          <a:bodyPr rtlCol="0">
            <a:normAutofit/>
          </a:bodyPr>
          <a:lstStyle>
            <a:lvl1pPr>
              <a:buNone/>
              <a:defRPr/>
            </a:lvl1pPr>
          </a:lstStyle>
          <a:p>
            <a:pPr lvl="0"/>
            <a:r>
              <a:rPr lang="en-CA" noProof="0" smtClean="0"/>
              <a:t>Drag picture to placeholder or click icon to add</a:t>
            </a:r>
            <a:endParaRPr noProof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13434" y="1524000"/>
            <a:ext cx="3566160" cy="1162050"/>
          </a:xfrm>
        </p:spPr>
        <p:txBody>
          <a:bodyPr tIns="0" bIns="0" anchor="b"/>
          <a:lstStyle>
            <a:lvl1pPr algn="l">
              <a:lnSpc>
                <a:spcPts val="4600"/>
              </a:lnSpc>
              <a:defRPr sz="4200" b="1"/>
            </a:lvl1pPr>
          </a:lstStyle>
          <a:p>
            <a:r>
              <a:rPr lang="en-CA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13432" y="2699982"/>
            <a:ext cx="3566160" cy="2163171"/>
          </a:xfrm>
        </p:spPr>
        <p:txBody>
          <a:bodyPr/>
          <a:lstStyle>
            <a:lvl1pPr marL="0" indent="0">
              <a:spcBef>
                <a:spcPts val="600"/>
              </a:spcBef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12" name="Date Placeholder 4"/>
          <p:cNvSpPr>
            <a:spLocks noGrp="1"/>
          </p:cNvSpPr>
          <p:nvPr>
            <p:ph type="dt" sz="half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C35B77-4731-42FC-8715-43DDFA6C5C4E}" type="datetimeFigureOut">
              <a:rPr lang="en-US">
                <a:solidFill>
                  <a:prstClr val="black"/>
                </a:solidFill>
              </a:rPr>
              <a:pPr>
                <a:defRPr/>
              </a:pPr>
              <a:t>4/22/2016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14" name="Footer Placeholder 5"/>
          <p:cNvSpPr>
            <a:spLocks noGrp="1"/>
          </p:cNvSpPr>
          <p:nvPr>
            <p:ph type="ftr" sz="quarter" idx="18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15" name="Slide Number Placeholder 6"/>
          <p:cNvSpPr>
            <a:spLocks noGrp="1"/>
          </p:cNvSpPr>
          <p:nvPr>
            <p:ph type="sldNum" sz="quarter" idx="19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F7DE96C7-6DB6-4A4C-BA73-A1465C2A50EE}" type="slidenum">
              <a:rPr lang="en-US" altLang="en-US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38282851"/>
      </p:ext>
    </p:extLst>
  </p:cSld>
  <p:clrMapOvr>
    <a:masterClrMapping/>
  </p:clrMapOvr>
  <p:transition/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above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8"/>
          <p:cNvGrpSpPr>
            <a:grpSpLocks/>
          </p:cNvGrpSpPr>
          <p:nvPr/>
        </p:nvGrpSpPr>
        <p:grpSpPr bwMode="auto">
          <a:xfrm rot="232774">
            <a:off x="2058988" y="379413"/>
            <a:ext cx="5032375" cy="3443287"/>
            <a:chOff x="1524000" y="381000"/>
            <a:chExt cx="3657600" cy="4737978"/>
          </a:xfrm>
        </p:grpSpPr>
        <p:sp>
          <p:nvSpPr>
            <p:cNvPr id="6" name="Rectangle 5"/>
            <p:cNvSpPr>
              <a:spLocks noChangeArrowheads="1"/>
            </p:cNvSpPr>
            <p:nvPr userDrawn="1"/>
          </p:nvSpPr>
          <p:spPr bwMode="auto">
            <a:xfrm>
              <a:off x="1523766" y="381015"/>
              <a:ext cx="3657600" cy="4724872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bg1"/>
              </a:solidFill>
              <a:miter lim="800000"/>
              <a:headEnd/>
              <a:tailEnd/>
            </a:ln>
            <a:effectLst>
              <a:outerShdw blurRad="50800" dist="38100" dir="2700000" algn="tl" rotWithShape="0">
                <a:srgbClr val="808080">
                  <a:alpha val="39999"/>
                </a:srgbClr>
              </a:outerShdw>
            </a:effectLst>
          </p:spPr>
          <p:txBody>
            <a:bodyPr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sz="2400">
                <a:solidFill>
                  <a:prstClr val="white"/>
                </a:solidFill>
                <a:ea typeface="ＭＳ Ｐゴシック" panose="020B0600070205080204" pitchFamily="34" charset="-128"/>
              </a:endParaRPr>
            </a:p>
          </p:txBody>
        </p:sp>
        <p:sp>
          <p:nvSpPr>
            <p:cNvPr id="7" name="Rectangle 6"/>
            <p:cNvSpPr/>
            <p:nvPr userDrawn="1"/>
          </p:nvSpPr>
          <p:spPr>
            <a:xfrm>
              <a:off x="1524000" y="381000"/>
              <a:ext cx="3657600" cy="4737978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15000">
                  <a:schemeClr val="bg1">
                    <a:alpha val="75000"/>
                  </a:schemeClr>
                </a:gs>
                <a:gs pos="100000">
                  <a:schemeClr val="bg1"/>
                </a:gs>
                <a:gs pos="100000">
                  <a:schemeClr val="bg1"/>
                </a:gs>
              </a:gsLst>
              <a:path path="rect">
                <a:fillToRect r="100000" b="100000"/>
              </a:path>
              <a:tileRect l="-100000" t="-100000"/>
            </a:gradFill>
            <a:ln>
              <a:noFill/>
            </a:ln>
            <a:effectLst>
              <a:innerShdw blurRad="190500" dist="88900" dir="13500000">
                <a:schemeClr val="bg1">
                  <a:lumMod val="65000"/>
                  <a:alpha val="25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sz="2400">
                <a:solidFill>
                  <a:prstClr val="white"/>
                </a:solidFill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3762374"/>
            <a:ext cx="7315200" cy="1162050"/>
          </a:xfrm>
        </p:spPr>
        <p:txBody>
          <a:bodyPr tIns="0" bIns="0" anchor="b"/>
          <a:lstStyle>
            <a:lvl1pPr algn="l">
              <a:lnSpc>
                <a:spcPts val="4600"/>
              </a:lnSpc>
              <a:defRPr sz="3600" b="1"/>
            </a:lvl1pPr>
          </a:lstStyle>
          <a:p>
            <a:r>
              <a:rPr lang="en-CA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4928736"/>
            <a:ext cx="7315200" cy="987970"/>
          </a:xfrm>
        </p:spPr>
        <p:txBody>
          <a:bodyPr/>
          <a:lstStyle>
            <a:lvl1pPr marL="0" indent="0">
              <a:spcBef>
                <a:spcPct val="0"/>
              </a:spcBef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12" name="Picture Placeholder 9"/>
          <p:cNvSpPr>
            <a:spLocks noGrp="1"/>
          </p:cNvSpPr>
          <p:nvPr>
            <p:ph type="pic" sz="quarter" idx="15"/>
          </p:nvPr>
        </p:nvSpPr>
        <p:spPr>
          <a:xfrm rot="232774">
            <a:off x="2248157" y="564564"/>
            <a:ext cx="4653577" cy="3072384"/>
          </a:xfrm>
          <a:solidFill>
            <a:schemeClr val="bg1">
              <a:lumMod val="85000"/>
            </a:schemeClr>
          </a:solidFill>
        </p:spPr>
        <p:txBody>
          <a:bodyPr rtlCol="0">
            <a:normAutofit/>
          </a:bodyPr>
          <a:lstStyle>
            <a:lvl1pPr>
              <a:buNone/>
              <a:defRPr/>
            </a:lvl1pPr>
          </a:lstStyle>
          <a:p>
            <a:pPr lvl="0"/>
            <a:r>
              <a:rPr lang="en-CA" noProof="0" smtClean="0"/>
              <a:t>Drag picture to placeholder or click icon to add</a:t>
            </a:r>
            <a:endParaRPr noProof="0"/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BAD9F1-5D06-4484-B592-75D22EB205C4}" type="datetimeFigureOut">
              <a:rPr lang="en-US">
                <a:solidFill>
                  <a:prstClr val="black"/>
                </a:solidFill>
              </a:rPr>
              <a:pPr>
                <a:defRPr/>
              </a:pPr>
              <a:t>4/22/2016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8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892EFC49-E86F-4270-9277-B6D1575926F6}" type="slidenum">
              <a:rPr lang="en-US" altLang="en-US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40164258"/>
      </p:ext>
    </p:extLst>
  </p:cSld>
  <p:clrMapOvr>
    <a:masterClrMapping/>
  </p:clrMapOvr>
  <p:transition/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Pictures above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13"/>
          <p:cNvGrpSpPr>
            <a:grpSpLocks/>
          </p:cNvGrpSpPr>
          <p:nvPr/>
        </p:nvGrpSpPr>
        <p:grpSpPr bwMode="auto">
          <a:xfrm rot="-180000">
            <a:off x="114300" y="115888"/>
            <a:ext cx="3968750" cy="3705225"/>
            <a:chOff x="1524000" y="381000"/>
            <a:chExt cx="3657600" cy="4737978"/>
          </a:xfrm>
        </p:grpSpPr>
        <p:sp>
          <p:nvSpPr>
            <p:cNvPr id="7" name="Rectangle 6"/>
            <p:cNvSpPr>
              <a:spLocks noChangeArrowheads="1"/>
            </p:cNvSpPr>
            <p:nvPr userDrawn="1"/>
          </p:nvSpPr>
          <p:spPr bwMode="auto">
            <a:xfrm>
              <a:off x="1514041" y="380266"/>
              <a:ext cx="3657600" cy="4723767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bg1"/>
              </a:solidFill>
              <a:miter lim="800000"/>
              <a:headEnd/>
              <a:tailEnd/>
            </a:ln>
            <a:effectLst>
              <a:outerShdw blurRad="50800" dist="38100" dir="2700000" algn="tl" rotWithShape="0">
                <a:srgbClr val="808080">
                  <a:alpha val="39999"/>
                </a:srgbClr>
              </a:outerShdw>
            </a:effectLst>
          </p:spPr>
          <p:txBody>
            <a:bodyPr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sz="2400">
                <a:solidFill>
                  <a:prstClr val="white"/>
                </a:solidFill>
                <a:ea typeface="ＭＳ Ｐゴシック" panose="020B0600070205080204" pitchFamily="34" charset="-128"/>
              </a:endParaRPr>
            </a:p>
          </p:txBody>
        </p:sp>
        <p:sp>
          <p:nvSpPr>
            <p:cNvPr id="8" name="Rectangle 7"/>
            <p:cNvSpPr/>
            <p:nvPr userDrawn="1"/>
          </p:nvSpPr>
          <p:spPr>
            <a:xfrm>
              <a:off x="1524000" y="381000"/>
              <a:ext cx="3657600" cy="4737978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15000">
                  <a:schemeClr val="bg1">
                    <a:alpha val="75000"/>
                  </a:schemeClr>
                </a:gs>
                <a:gs pos="100000">
                  <a:schemeClr val="bg1"/>
                </a:gs>
                <a:gs pos="100000">
                  <a:schemeClr val="bg1"/>
                </a:gs>
              </a:gsLst>
              <a:path path="rect">
                <a:fillToRect r="100000" b="100000"/>
              </a:path>
              <a:tileRect l="-100000" t="-100000"/>
            </a:gradFill>
            <a:ln>
              <a:noFill/>
            </a:ln>
            <a:effectLst>
              <a:innerShdw blurRad="190500" dist="88900" dir="13500000">
                <a:schemeClr val="bg1">
                  <a:lumMod val="65000"/>
                  <a:alpha val="25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sz="2400">
                <a:solidFill>
                  <a:prstClr val="white"/>
                </a:solidFill>
              </a:endParaRPr>
            </a:p>
          </p:txBody>
        </p:sp>
      </p:grpSp>
      <p:grpSp>
        <p:nvGrpSpPr>
          <p:cNvPr id="9" name="Group 9"/>
          <p:cNvGrpSpPr>
            <a:grpSpLocks/>
          </p:cNvGrpSpPr>
          <p:nvPr/>
        </p:nvGrpSpPr>
        <p:grpSpPr bwMode="auto">
          <a:xfrm rot="360000">
            <a:off x="4165600" y="323850"/>
            <a:ext cx="4792663" cy="3443288"/>
            <a:chOff x="1524000" y="381000"/>
            <a:chExt cx="3657600" cy="4737978"/>
          </a:xfrm>
        </p:grpSpPr>
        <p:sp>
          <p:nvSpPr>
            <p:cNvPr id="10" name="Rectangle 9"/>
            <p:cNvSpPr>
              <a:spLocks noChangeArrowheads="1"/>
            </p:cNvSpPr>
            <p:nvPr userDrawn="1"/>
          </p:nvSpPr>
          <p:spPr bwMode="auto">
            <a:xfrm>
              <a:off x="1523620" y="381036"/>
              <a:ext cx="3657600" cy="4724872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bg1"/>
              </a:solidFill>
              <a:miter lim="800000"/>
              <a:headEnd/>
              <a:tailEnd/>
            </a:ln>
            <a:effectLst>
              <a:outerShdw blurRad="50800" dist="38100" dir="2700000" algn="tl" rotWithShape="0">
                <a:srgbClr val="808080">
                  <a:alpha val="39999"/>
                </a:srgbClr>
              </a:outerShdw>
            </a:effectLst>
          </p:spPr>
          <p:txBody>
            <a:bodyPr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sz="2400">
                <a:solidFill>
                  <a:prstClr val="white"/>
                </a:solidFill>
                <a:ea typeface="ＭＳ Ｐゴシック" panose="020B0600070205080204" pitchFamily="34" charset="-128"/>
              </a:endParaRPr>
            </a:p>
          </p:txBody>
        </p:sp>
        <p:sp>
          <p:nvSpPr>
            <p:cNvPr id="11" name="Rectangle 10"/>
            <p:cNvSpPr/>
            <p:nvPr userDrawn="1"/>
          </p:nvSpPr>
          <p:spPr>
            <a:xfrm>
              <a:off x="1524000" y="381000"/>
              <a:ext cx="3657600" cy="4737978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15000">
                  <a:schemeClr val="bg1">
                    <a:alpha val="75000"/>
                  </a:schemeClr>
                </a:gs>
                <a:gs pos="100000">
                  <a:schemeClr val="bg1"/>
                </a:gs>
                <a:gs pos="100000">
                  <a:schemeClr val="bg1"/>
                </a:gs>
              </a:gsLst>
              <a:path path="rect">
                <a:fillToRect r="100000" b="100000"/>
              </a:path>
              <a:tileRect l="-100000" t="-100000"/>
            </a:gradFill>
            <a:ln>
              <a:noFill/>
            </a:ln>
            <a:effectLst>
              <a:innerShdw blurRad="190500" dist="88900" dir="13500000">
                <a:schemeClr val="bg1">
                  <a:lumMod val="65000"/>
                  <a:alpha val="25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sz="2400">
                <a:solidFill>
                  <a:prstClr val="white"/>
                </a:solidFill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3762374"/>
            <a:ext cx="7315200" cy="1162050"/>
          </a:xfrm>
        </p:spPr>
        <p:txBody>
          <a:bodyPr tIns="0" bIns="0" anchor="b"/>
          <a:lstStyle>
            <a:lvl1pPr algn="l">
              <a:lnSpc>
                <a:spcPts val="4600"/>
              </a:lnSpc>
              <a:defRPr sz="3600" b="1"/>
            </a:lvl1pPr>
          </a:lstStyle>
          <a:p>
            <a:r>
              <a:rPr lang="en-CA" smtClean="0"/>
              <a:t>Click to edit Master title style</a:t>
            </a:r>
            <a:endParaRPr/>
          </a:p>
        </p:txBody>
      </p:sp>
      <p:sp>
        <p:nvSpPr>
          <p:cNvPr id="17" name="Picture Placeholder 9"/>
          <p:cNvSpPr>
            <a:spLocks noGrp="1"/>
          </p:cNvSpPr>
          <p:nvPr>
            <p:ph type="pic" sz="quarter" idx="17"/>
          </p:nvPr>
        </p:nvSpPr>
        <p:spPr>
          <a:xfrm rot="21420000">
            <a:off x="299151" y="304998"/>
            <a:ext cx="3598455" cy="3334235"/>
          </a:xfrm>
          <a:solidFill>
            <a:schemeClr val="bg1">
              <a:lumMod val="85000"/>
            </a:schemeClr>
          </a:solidFill>
        </p:spPr>
        <p:txBody>
          <a:bodyPr rtlCol="0">
            <a:normAutofit/>
          </a:bodyPr>
          <a:lstStyle>
            <a:lvl1pPr>
              <a:buNone/>
              <a:defRPr/>
            </a:lvl1pPr>
          </a:lstStyle>
          <a:p>
            <a:pPr lvl="0"/>
            <a:r>
              <a:rPr lang="en-CA" noProof="0" smtClean="0"/>
              <a:t>Drag picture to placeholder or click icon to add</a:t>
            </a:r>
            <a:endParaRPr noProof="0"/>
          </a:p>
        </p:txBody>
      </p:sp>
      <p:sp>
        <p:nvSpPr>
          <p:cNvPr id="13" name="Picture Placeholder 9"/>
          <p:cNvSpPr>
            <a:spLocks noGrp="1"/>
          </p:cNvSpPr>
          <p:nvPr>
            <p:ph type="pic" sz="quarter" idx="16"/>
          </p:nvPr>
        </p:nvSpPr>
        <p:spPr>
          <a:xfrm rot="360000">
            <a:off x="4336486" y="507668"/>
            <a:ext cx="4432860" cy="3072384"/>
          </a:xfrm>
          <a:solidFill>
            <a:schemeClr val="bg1">
              <a:lumMod val="85000"/>
            </a:schemeClr>
          </a:solidFill>
        </p:spPr>
        <p:txBody>
          <a:bodyPr rtlCol="0">
            <a:normAutofit/>
          </a:bodyPr>
          <a:lstStyle>
            <a:lvl1pPr>
              <a:buNone/>
              <a:defRPr/>
            </a:lvl1pPr>
          </a:lstStyle>
          <a:p>
            <a:pPr lvl="0"/>
            <a:r>
              <a:rPr lang="en-CA" noProof="0" smtClean="0"/>
              <a:t>Drag picture to placeholder or click icon to add</a:t>
            </a:r>
            <a:endParaRPr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4926106"/>
            <a:ext cx="7315200" cy="990600"/>
          </a:xfrm>
        </p:spPr>
        <p:txBody>
          <a:bodyPr/>
          <a:lstStyle>
            <a:lvl1pPr marL="0" indent="0">
              <a:spcBef>
                <a:spcPct val="0"/>
              </a:spcBef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12" name="Date Placeholder 4"/>
          <p:cNvSpPr>
            <a:spLocks noGrp="1"/>
          </p:cNvSpPr>
          <p:nvPr>
            <p:ph type="dt" sz="half" idx="18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9A7FB7-2132-49C4-86AF-CAC80AB2D8D0}" type="datetimeFigureOut">
              <a:rPr lang="en-US">
                <a:solidFill>
                  <a:prstClr val="black"/>
                </a:solidFill>
              </a:rPr>
              <a:pPr>
                <a:defRPr/>
              </a:pPr>
              <a:t>4/22/2016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14" name="Footer Placeholder 5"/>
          <p:cNvSpPr>
            <a:spLocks noGrp="1"/>
          </p:cNvSpPr>
          <p:nvPr>
            <p:ph type="ftr" sz="quarter" idx="19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15" name="Slide Number Placeholder 6"/>
          <p:cNvSpPr>
            <a:spLocks noGrp="1"/>
          </p:cNvSpPr>
          <p:nvPr>
            <p:ph type="sldNum" sz="quarter" idx="2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40C79CD4-CC90-4D61-87FB-7DC9E570EAA7}" type="slidenum">
              <a:rPr lang="en-US" altLang="en-US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94587228"/>
      </p:ext>
    </p:extLst>
  </p:cSld>
  <p:clrMapOvr>
    <a:masterClrMapping/>
  </p:clrMapOvr>
  <p:transition/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C98A50-5030-4E95-95F5-B16D580AC9A8}" type="datetimeFigureOut">
              <a:rPr lang="en-US">
                <a:solidFill>
                  <a:prstClr val="black"/>
                </a:solidFill>
              </a:rPr>
              <a:pPr>
                <a:defRPr/>
              </a:pPr>
              <a:t>4/22/2016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F359B0-CA95-4D33-B46C-5D09966BFFD9}" type="slidenum">
              <a:rPr lang="en-US" altLang="en-US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3708091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94560"/>
            <a:ext cx="7772400" cy="1362075"/>
          </a:xfrm>
        </p:spPr>
        <p:txBody>
          <a:bodyPr lIns="45720" tIns="0" rIns="45720" bIns="0" rtlCol="0" anchor="b">
            <a:noAutofit/>
          </a:bodyPr>
          <a:lstStyle>
            <a:lvl1pPr algn="l" defTabSz="914400" rtl="0" eaLnBrk="1" latinLnBrk="0" hangingPunct="1">
              <a:lnSpc>
                <a:spcPts val="5000"/>
              </a:lnSpc>
              <a:spcBef>
                <a:spcPct val="0"/>
              </a:spcBef>
              <a:buNone/>
              <a:defRPr sz="4600" b="1" kern="1200" cap="none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CA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557016"/>
            <a:ext cx="7772400" cy="987552"/>
          </a:xfrm>
        </p:spPr>
        <p:txBody>
          <a:bodyPr tIns="0" rIns="45720" bIns="0" rtlCol="0">
            <a:normAutofit/>
          </a:bodyPr>
          <a:lstStyle>
            <a:lvl1pPr marL="0" indent="0">
              <a:spcBef>
                <a:spcPts val="0"/>
              </a:spcBef>
              <a:buNone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CA8816-B663-4A6B-9305-1FA77BC9C5B4}" type="datetimeFigureOut">
              <a:rPr lang="en-US">
                <a:solidFill>
                  <a:prstClr val="black"/>
                </a:solidFill>
              </a:rPr>
              <a:pPr>
                <a:defRPr/>
              </a:pPr>
              <a:t>4/22/2016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3CF2A6A-0EF6-46DC-88B3-A41BF541F768}" type="slidenum">
              <a:rPr lang="en-US" altLang="en-US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7251663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/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551682" y="450851"/>
            <a:ext cx="846083" cy="5357812"/>
          </a:xfrm>
        </p:spPr>
        <p:txBody>
          <a:bodyPr vert="eaVert" anchor="t"/>
          <a:lstStyle/>
          <a:p>
            <a:r>
              <a:rPr lang="en-CA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450851"/>
            <a:ext cx="5943600" cy="5357812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59791A-2F80-4179-930A-805860D65A51}" type="datetimeFigureOut">
              <a:rPr lang="en-US">
                <a:solidFill>
                  <a:prstClr val="black"/>
                </a:solidFill>
              </a:rPr>
              <a:pPr>
                <a:defRPr/>
              </a:pPr>
              <a:t>4/22/2016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E23093-79A5-46DC-9547-AEC04AAC7F8B}" type="slidenum">
              <a:rPr lang="en-US" altLang="en-US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3946190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with Watermar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712693" y="1689847"/>
            <a:ext cx="8431303" cy="2209800"/>
          </a:xfrm>
        </p:spPr>
        <p:txBody>
          <a:bodyPr wrap="none" lIns="0" tIns="0" rIns="0" bIns="0" anchor="ctr">
            <a:noAutofit/>
          </a:bodyPr>
          <a:lstStyle>
            <a:lvl1pPr marL="0" indent="0" algn="l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1pPr>
            <a:lvl2pPr marL="0" indent="0" algn="l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2pPr>
            <a:lvl3pPr marL="0" indent="0" algn="l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3pPr>
            <a:lvl4pPr marL="0" indent="0" algn="l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4pPr>
            <a:lvl5pPr marL="0" indent="0" algn="l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5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196353"/>
            <a:ext cx="5334000" cy="1362075"/>
          </a:xfrm>
        </p:spPr>
        <p:txBody>
          <a:bodyPr lIns="45720" tIns="0" rIns="45720" bIns="0" anchor="b"/>
          <a:lstStyle>
            <a:lvl1pPr algn="l">
              <a:lnSpc>
                <a:spcPts val="5000"/>
              </a:lnSpc>
              <a:defRPr sz="4600" b="1" cap="none" baseline="0"/>
            </a:lvl1pPr>
          </a:lstStyle>
          <a:p>
            <a:r>
              <a:rPr lang="en-CA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560618"/>
            <a:ext cx="5334000" cy="983087"/>
          </a:xfrm>
        </p:spPr>
        <p:txBody>
          <a:bodyPr tIns="0" rIns="45720" bIns="0"/>
          <a:lstStyle>
            <a:lvl1pPr marL="0" indent="0">
              <a:spcBef>
                <a:spcPct val="0"/>
              </a:spcBef>
              <a:buNone/>
              <a:defRPr sz="22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DFA36C-EA5C-4CD9-BD30-87C0DB936F2B}" type="datetimeFigureOut">
              <a:rPr lang="en-US">
                <a:solidFill>
                  <a:prstClr val="black"/>
                </a:solidFill>
              </a:rPr>
              <a:pPr>
                <a:defRPr/>
              </a:pPr>
              <a:t>4/22/2016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DB47DB9-901D-4EF0-B868-A456D649DE42}" type="slidenum">
              <a:rPr lang="en-US" altLang="en-US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765351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8"/>
          <p:cNvGrpSpPr>
            <a:grpSpLocks/>
          </p:cNvGrpSpPr>
          <p:nvPr/>
        </p:nvGrpSpPr>
        <p:grpSpPr bwMode="auto">
          <a:xfrm rot="-360000">
            <a:off x="654050" y="444500"/>
            <a:ext cx="5416550" cy="3630613"/>
            <a:chOff x="1524000" y="381000"/>
            <a:chExt cx="3657600" cy="4737978"/>
          </a:xfrm>
        </p:grpSpPr>
        <p:sp>
          <p:nvSpPr>
            <p:cNvPr id="6" name="Rectangle 5"/>
            <p:cNvSpPr>
              <a:spLocks noChangeArrowheads="1"/>
            </p:cNvSpPr>
            <p:nvPr userDrawn="1"/>
          </p:nvSpPr>
          <p:spPr bwMode="auto">
            <a:xfrm>
              <a:off x="1518220" y="375620"/>
              <a:ext cx="3657600" cy="4723475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bg1"/>
              </a:solidFill>
              <a:miter lim="800000"/>
              <a:headEnd/>
              <a:tailEnd/>
            </a:ln>
            <a:effectLst>
              <a:outerShdw blurRad="50800" dist="38100" dir="2700000" algn="tl" rotWithShape="0">
                <a:srgbClr val="808080">
                  <a:alpha val="39999"/>
                </a:srgbClr>
              </a:outerShdw>
            </a:effectLst>
          </p:spPr>
          <p:txBody>
            <a:bodyPr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sz="2400">
                <a:solidFill>
                  <a:prstClr val="white"/>
                </a:solidFill>
                <a:ea typeface="ＭＳ Ｐゴシック" panose="020B0600070205080204" pitchFamily="34" charset="-128"/>
              </a:endParaRPr>
            </a:p>
          </p:txBody>
        </p:sp>
        <p:sp>
          <p:nvSpPr>
            <p:cNvPr id="7" name="Rectangle 6"/>
            <p:cNvSpPr/>
            <p:nvPr userDrawn="1"/>
          </p:nvSpPr>
          <p:spPr>
            <a:xfrm>
              <a:off x="1524000" y="381000"/>
              <a:ext cx="3657600" cy="4737978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15000">
                  <a:schemeClr val="bg1">
                    <a:alpha val="75000"/>
                  </a:schemeClr>
                </a:gs>
                <a:gs pos="100000">
                  <a:schemeClr val="bg1"/>
                </a:gs>
                <a:gs pos="100000">
                  <a:schemeClr val="bg1"/>
                </a:gs>
              </a:gsLst>
              <a:path path="rect">
                <a:fillToRect r="100000" b="100000"/>
              </a:path>
              <a:tileRect l="-100000" t="-100000"/>
            </a:gradFill>
            <a:ln>
              <a:noFill/>
            </a:ln>
            <a:effectLst>
              <a:innerShdw blurRad="190500" dist="88900" dir="13500000">
                <a:schemeClr val="bg1">
                  <a:lumMod val="65000"/>
                  <a:alpha val="25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sz="2400">
                <a:solidFill>
                  <a:prstClr val="white"/>
                </a:solidFill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52775" y="4069804"/>
            <a:ext cx="5538788" cy="1162050"/>
          </a:xfrm>
        </p:spPr>
        <p:txBody>
          <a:bodyPr tIns="0" bIns="0" anchor="b"/>
          <a:lstStyle>
            <a:lvl1pPr algn="l">
              <a:lnSpc>
                <a:spcPts val="4600"/>
              </a:lnSpc>
              <a:defRPr sz="4600" b="1"/>
            </a:lvl1pPr>
          </a:lstStyle>
          <a:p>
            <a:r>
              <a:rPr lang="en-CA" smtClean="0"/>
              <a:t>Click to edit Master title style</a:t>
            </a:r>
            <a:endParaRPr/>
          </a:p>
        </p:txBody>
      </p:sp>
      <p:sp>
        <p:nvSpPr>
          <p:cNvPr id="12" name="Picture Placeholder 9"/>
          <p:cNvSpPr>
            <a:spLocks noGrp="1"/>
          </p:cNvSpPr>
          <p:nvPr>
            <p:ph type="pic" sz="quarter" idx="15"/>
          </p:nvPr>
        </p:nvSpPr>
        <p:spPr>
          <a:xfrm rot="21240000">
            <a:off x="857677" y="632632"/>
            <a:ext cx="5009597" cy="3255264"/>
          </a:xfrm>
          <a:solidFill>
            <a:schemeClr val="bg1">
              <a:lumMod val="85000"/>
            </a:schemeClr>
          </a:solidFill>
        </p:spPr>
        <p:txBody>
          <a:bodyPr rtlCol="0">
            <a:normAutofit/>
          </a:bodyPr>
          <a:lstStyle>
            <a:lvl1pPr>
              <a:buNone/>
              <a:defRPr/>
            </a:lvl1pPr>
          </a:lstStyle>
          <a:p>
            <a:pPr lvl="0"/>
            <a:r>
              <a:rPr lang="en-CA" noProof="0" smtClean="0"/>
              <a:t>Drag picture to placeholder or click icon to add</a:t>
            </a:r>
            <a:endParaRPr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158117" y="5230906"/>
            <a:ext cx="5532958" cy="865093"/>
          </a:xfrm>
        </p:spPr>
        <p:txBody>
          <a:bodyPr/>
          <a:lstStyle>
            <a:lvl1pPr marL="0" indent="0">
              <a:spcBef>
                <a:spcPct val="0"/>
              </a:spcBef>
              <a:buNone/>
              <a:defRPr sz="2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1AF9A0-92D0-4046-9B80-E412DFCEC1FF}" type="datetimeFigureOut">
              <a:rPr lang="en-US">
                <a:solidFill>
                  <a:prstClr val="black"/>
                </a:solidFill>
              </a:rPr>
              <a:pPr>
                <a:defRPr/>
              </a:pPr>
              <a:t>4/22/2016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8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2A43A44-2ACD-43EB-A9AD-1F058A69DDA3}" type="slidenum">
              <a:rPr lang="en-US" altLang="en-US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88369915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735139"/>
            <a:ext cx="3566160" cy="4056062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290763" indent="-344488">
              <a:defRPr sz="1800"/>
            </a:lvl6pPr>
            <a:lvl7pPr marL="2290763" indent="-344488">
              <a:defRPr sz="1800"/>
            </a:lvl7pPr>
            <a:lvl8pPr marL="2290763" indent="-344488">
              <a:defRPr sz="1800"/>
            </a:lvl8pPr>
            <a:lvl9pPr marL="2290763" indent="-344488">
              <a:defRPr sz="18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35139"/>
            <a:ext cx="3566160" cy="4056062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290763" indent="-344488">
              <a:defRPr sz="1800"/>
            </a:lvl6pPr>
            <a:lvl7pPr marL="2290763" indent="-344488">
              <a:defRPr sz="1800"/>
            </a:lvl7pPr>
            <a:lvl8pPr marL="2290763" indent="-344488">
              <a:defRPr sz="1800"/>
            </a:lvl8pPr>
            <a:lvl9pPr marL="2290763" indent="-344488">
              <a:defRPr sz="18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8E0829-778C-4B69-A531-C4582C7F3CDB}" type="datetimeFigureOut">
              <a:rPr lang="en-US">
                <a:solidFill>
                  <a:prstClr val="black"/>
                </a:solidFill>
              </a:rPr>
              <a:pPr>
                <a:defRPr/>
              </a:pPr>
              <a:t>4/22/2016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DC622C-4427-438E-8363-67221E80CFA9}" type="slidenum">
              <a:rPr lang="en-US" altLang="en-US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21457624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omparison-Underline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7263" y="1897063"/>
            <a:ext cx="3228975" cy="142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7" descr="Comparison-Underline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16488" y="1897063"/>
            <a:ext cx="3228975" cy="142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8" descr="Comparison-Underline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7263" y="1897063"/>
            <a:ext cx="3228975" cy="142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9" descr="Comparison-Underline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16488" y="1897063"/>
            <a:ext cx="3228975" cy="142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CA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1326" y="1419366"/>
            <a:ext cx="3200400" cy="584035"/>
          </a:xfrm>
        </p:spPr>
        <p:txBody>
          <a:bodyPr anchor="b"/>
          <a:lstStyle>
            <a:lvl1pPr marL="0" indent="0" algn="ctr">
              <a:spcBef>
                <a:spcPct val="0"/>
              </a:spcBef>
              <a:buNone/>
              <a:defRPr sz="2200" b="0">
                <a:solidFill>
                  <a:schemeClr val="tx2">
                    <a:lumMod val="60000"/>
                    <a:lumOff val="40000"/>
                  </a:schemeClr>
                </a:solidFill>
                <a:latin typeface="Impact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97367" y="2174875"/>
            <a:ext cx="3566160" cy="3616325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 marL="2290763" indent="-344488">
              <a:defRPr sz="1600"/>
            </a:lvl6pPr>
            <a:lvl7pPr marL="2290763" indent="-344488">
              <a:defRPr sz="1600"/>
            </a:lvl7pPr>
            <a:lvl8pPr marL="2290763" indent="-344488">
              <a:defRPr sz="1600"/>
            </a:lvl8pPr>
            <a:lvl9pPr marL="2290763" indent="-344488">
              <a:defRPr sz="16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30247" y="1419366"/>
            <a:ext cx="3200400" cy="584035"/>
          </a:xfrm>
        </p:spPr>
        <p:txBody>
          <a:bodyPr anchor="b"/>
          <a:lstStyle>
            <a:lvl1pPr marL="0" indent="0" algn="ctr">
              <a:spcBef>
                <a:spcPct val="0"/>
              </a:spcBef>
              <a:buNone/>
              <a:defRPr sz="2200" b="0">
                <a:solidFill>
                  <a:schemeClr val="tx2">
                    <a:lumMod val="60000"/>
                    <a:lumOff val="40000"/>
                  </a:schemeClr>
                </a:solidFill>
                <a:latin typeface="Impact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6514" y="2174875"/>
            <a:ext cx="3566160" cy="3616325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 marL="2290763" indent="-344488">
              <a:defRPr sz="1600"/>
            </a:lvl6pPr>
            <a:lvl7pPr marL="2290763" indent="-344488">
              <a:defRPr sz="1600"/>
            </a:lvl7pPr>
            <a:lvl8pPr marL="2290763" indent="-344488">
              <a:defRPr sz="1600"/>
            </a:lvl8pPr>
            <a:lvl9pPr marL="2290763" indent="-344488">
              <a:defRPr sz="16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dirty="0"/>
          </a:p>
        </p:txBody>
      </p:sp>
      <p:sp>
        <p:nvSpPr>
          <p:cNvPr id="11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FC56D4-4BF1-41A3-8166-4A07A53AA636}" type="datetimeFigureOut">
              <a:rPr lang="en-US">
                <a:solidFill>
                  <a:prstClr val="black"/>
                </a:solidFill>
              </a:rPr>
              <a:pPr>
                <a:defRPr/>
              </a:pPr>
              <a:t>4/22/2016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12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13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2A30C6D-BF4A-4743-B346-8FB7BE83BAA7}" type="slidenum">
              <a:rPr lang="en-US" altLang="en-US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04883554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Content, Top and Bot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735138"/>
            <a:ext cx="7315200" cy="1920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dirty="0"/>
          </a:p>
        </p:txBody>
      </p:sp>
      <p:sp>
        <p:nvSpPr>
          <p:cNvPr id="8" name="Content Placeholder 2"/>
          <p:cNvSpPr>
            <a:spLocks noGrp="1"/>
          </p:cNvSpPr>
          <p:nvPr>
            <p:ph sz="half" idx="13"/>
          </p:nvPr>
        </p:nvSpPr>
        <p:spPr>
          <a:xfrm>
            <a:off x="914400" y="3870960"/>
            <a:ext cx="7315200" cy="1920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77FA20-A200-4D0D-A160-94429EF5238C}" type="datetimeFigureOut">
              <a:rPr lang="en-US">
                <a:solidFill>
                  <a:prstClr val="black"/>
                </a:solidFill>
              </a:rPr>
              <a:pPr>
                <a:defRPr/>
              </a:pPr>
              <a:t>4/22/2016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430587-3390-43AF-8DF5-A0E43D165724}" type="slidenum">
              <a:rPr lang="en-US" altLang="en-US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29213354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image" Target="../media/image6.png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image" Target="../media/image5.png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image" Target="../media/image4.png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1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8.xml"/><Relationship Id="rId13" Type="http://schemas.openxmlformats.org/officeDocument/2006/relationships/slideLayout" Target="../slideLayouts/slideLayout33.xml"/><Relationship Id="rId18" Type="http://schemas.openxmlformats.org/officeDocument/2006/relationships/slideLayout" Target="../slideLayouts/slideLayout38.xml"/><Relationship Id="rId3" Type="http://schemas.openxmlformats.org/officeDocument/2006/relationships/slideLayout" Target="../slideLayouts/slideLayout23.xml"/><Relationship Id="rId21" Type="http://schemas.openxmlformats.org/officeDocument/2006/relationships/theme" Target="../theme/theme2.xml"/><Relationship Id="rId7" Type="http://schemas.openxmlformats.org/officeDocument/2006/relationships/slideLayout" Target="../slideLayouts/slideLayout27.xml"/><Relationship Id="rId12" Type="http://schemas.openxmlformats.org/officeDocument/2006/relationships/slideLayout" Target="../slideLayouts/slideLayout32.xml"/><Relationship Id="rId17" Type="http://schemas.openxmlformats.org/officeDocument/2006/relationships/slideLayout" Target="../slideLayouts/slideLayout37.xml"/><Relationship Id="rId25" Type="http://schemas.openxmlformats.org/officeDocument/2006/relationships/image" Target="../media/image6.png"/><Relationship Id="rId2" Type="http://schemas.openxmlformats.org/officeDocument/2006/relationships/slideLayout" Target="../slideLayouts/slideLayout22.xml"/><Relationship Id="rId16" Type="http://schemas.openxmlformats.org/officeDocument/2006/relationships/slideLayout" Target="../slideLayouts/slideLayout36.xml"/><Relationship Id="rId20" Type="http://schemas.openxmlformats.org/officeDocument/2006/relationships/slideLayout" Target="../slideLayouts/slideLayout40.xml"/><Relationship Id="rId1" Type="http://schemas.openxmlformats.org/officeDocument/2006/relationships/slideLayout" Target="../slideLayouts/slideLayout21.xml"/><Relationship Id="rId6" Type="http://schemas.openxmlformats.org/officeDocument/2006/relationships/slideLayout" Target="../slideLayouts/slideLayout26.xml"/><Relationship Id="rId11" Type="http://schemas.openxmlformats.org/officeDocument/2006/relationships/slideLayout" Target="../slideLayouts/slideLayout31.xml"/><Relationship Id="rId24" Type="http://schemas.openxmlformats.org/officeDocument/2006/relationships/image" Target="../media/image5.png"/><Relationship Id="rId5" Type="http://schemas.openxmlformats.org/officeDocument/2006/relationships/slideLayout" Target="../slideLayouts/slideLayout25.xml"/><Relationship Id="rId15" Type="http://schemas.openxmlformats.org/officeDocument/2006/relationships/slideLayout" Target="../slideLayouts/slideLayout35.xml"/><Relationship Id="rId23" Type="http://schemas.openxmlformats.org/officeDocument/2006/relationships/image" Target="../media/image4.png"/><Relationship Id="rId10" Type="http://schemas.openxmlformats.org/officeDocument/2006/relationships/slideLayout" Target="../slideLayouts/slideLayout30.xml"/><Relationship Id="rId19" Type="http://schemas.openxmlformats.org/officeDocument/2006/relationships/slideLayout" Target="../slideLayouts/slideLayout39.xml"/><Relationship Id="rId4" Type="http://schemas.openxmlformats.org/officeDocument/2006/relationships/slideLayout" Target="../slideLayouts/slideLayout24.xml"/><Relationship Id="rId9" Type="http://schemas.openxmlformats.org/officeDocument/2006/relationships/slideLayout" Target="../slideLayouts/slideLayout29.xml"/><Relationship Id="rId14" Type="http://schemas.openxmlformats.org/officeDocument/2006/relationships/slideLayout" Target="../slideLayouts/slideLayout34.xml"/><Relationship Id="rId22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914400" y="503238"/>
            <a:ext cx="7313613" cy="868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CA" altLang="en-US" smtClean="0"/>
              <a:t>Click to edit Master title style</a:t>
            </a:r>
            <a:endParaRPr lang="en-US" altLang="en-US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914400" y="1735138"/>
            <a:ext cx="7313613" cy="405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CA" altLang="en-US" smtClean="0"/>
              <a:t>Click to edit Master text styles</a:t>
            </a:r>
          </a:p>
          <a:p>
            <a:pPr lvl="1"/>
            <a:r>
              <a:rPr lang="en-CA" altLang="en-US" smtClean="0"/>
              <a:t>Second level</a:t>
            </a:r>
          </a:p>
          <a:p>
            <a:pPr lvl="2"/>
            <a:r>
              <a:rPr lang="en-CA" altLang="en-US" smtClean="0"/>
              <a:t>Third level</a:t>
            </a:r>
          </a:p>
          <a:p>
            <a:pPr lvl="3"/>
            <a:r>
              <a:rPr lang="en-CA" altLang="en-US" smtClean="0"/>
              <a:t>Fourth level</a:t>
            </a:r>
          </a:p>
          <a:p>
            <a:pPr lvl="4"/>
            <a:r>
              <a:rPr lang="en-CA" altLang="en-US" smtClean="0"/>
              <a:t>Fifth level</a:t>
            </a:r>
            <a:endParaRPr lang="en-US" alt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62863" y="6315075"/>
            <a:ext cx="1295400" cy="265113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100">
                <a:latin typeface="Rockwell" pitchFamily="18" charset="0"/>
                <a:ea typeface="ＭＳ Ｐゴシック" charset="-128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530B825-F990-4168-9976-EE75C6EAAB33}" type="datetimeFigureOut">
              <a:rPr lang="en-US">
                <a:solidFill>
                  <a:prstClr val="black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4/22/2016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3350" y="6305550"/>
            <a:ext cx="3717925" cy="2587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hangingPunct="1">
              <a:defRPr sz="1100">
                <a:solidFill>
                  <a:schemeClr val="tx1"/>
                </a:solidFill>
                <a:latin typeface="Rockwell" pitchFamily="18" charset="0"/>
                <a:ea typeface="ＭＳ Ｐゴシック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21575" y="5476875"/>
            <a:ext cx="1482725" cy="850900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8200" smtClean="0">
                <a:latin typeface="Impact" panose="020B0806030902050204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385D083-3B68-48AF-A79A-43B1CDD3CA42}" type="slidenum">
              <a:rPr lang="en-US" altLang="en-US">
                <a:solidFill>
                  <a:prstClr val="black"/>
                </a:solidFill>
                <a:ea typeface="ＭＳ Ｐゴシック" panose="020B0600070205080204" pitchFamily="34" charset="-128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en-US">
              <a:solidFill>
                <a:prstClr val="black"/>
              </a:solidFill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5732163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  <p:sldLayoutId id="2147483679" r:id="rId19"/>
    <p:sldLayoutId id="2147483680" r:id="rId20"/>
  </p:sldLayoutIdLst>
  <p:transition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600" kern="1200">
          <a:solidFill>
            <a:schemeClr val="tx1"/>
          </a:solidFill>
          <a:latin typeface="+mj-lt"/>
          <a:ea typeface="ＭＳ Ｐゴシック" charset="-128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Calibri" pitchFamily="34" charset="0"/>
          <a:ea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Calibri" pitchFamily="34" charset="0"/>
          <a:ea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Calibri" pitchFamily="34" charset="0"/>
          <a:ea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Calibri" pitchFamily="34" charset="0"/>
          <a:ea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Goudy Old Style" pitchFamily="18" charset="0"/>
          <a:ea typeface="ＭＳ Ｐゴシック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Goudy Old Style" pitchFamily="18" charset="0"/>
          <a:ea typeface="ＭＳ Ｐゴシック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Goudy Old Style" pitchFamily="18" charset="0"/>
          <a:ea typeface="ＭＳ Ｐゴシック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Goudy Old Style" pitchFamily="18" charset="0"/>
          <a:ea typeface="ＭＳ Ｐゴシック" charset="-128"/>
        </a:defRPr>
      </a:lvl9pPr>
    </p:titleStyle>
    <p:bodyStyle>
      <a:lvl1pPr marL="463550" indent="-463550" algn="l" rtl="0" eaLnBrk="0" fontAlgn="base" hangingPunct="0">
        <a:spcBef>
          <a:spcPts val="2000"/>
        </a:spcBef>
        <a:spcAft>
          <a:spcPct val="0"/>
        </a:spcAft>
        <a:buSzPct val="90000"/>
        <a:buBlip>
          <a:blip r:embed="rId23"/>
        </a:buBlip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1pPr>
      <a:lvl2pPr marL="914400" indent="-457200" algn="l" rtl="0" eaLnBrk="0" fontAlgn="base" hangingPunct="0">
        <a:spcBef>
          <a:spcPts val="600"/>
        </a:spcBef>
        <a:spcAft>
          <a:spcPct val="0"/>
        </a:spcAft>
        <a:buSzPct val="90000"/>
        <a:buBlip>
          <a:blip r:embed="rId24"/>
        </a:buBlip>
        <a:defRPr sz="22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255713" indent="-341313" algn="l" rtl="0" eaLnBrk="0" fontAlgn="base" hangingPunct="0">
        <a:spcBef>
          <a:spcPts val="600"/>
        </a:spcBef>
        <a:spcAft>
          <a:spcPct val="0"/>
        </a:spcAft>
        <a:buSzPct val="90000"/>
        <a:buBlip>
          <a:blip r:embed="rId25"/>
        </a:buBlip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597025" indent="-341313" algn="l" rtl="0" eaLnBrk="0" fontAlgn="base" hangingPunct="0">
        <a:spcBef>
          <a:spcPts val="600"/>
        </a:spcBef>
        <a:spcAft>
          <a:spcPct val="0"/>
        </a:spcAft>
        <a:buSzPct val="90000"/>
        <a:buBlip>
          <a:blip r:embed="rId25"/>
        </a:buBlip>
        <a:defRPr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1938338" indent="-341313" algn="l" rtl="0" eaLnBrk="0" fontAlgn="base" hangingPunct="0">
        <a:spcBef>
          <a:spcPts val="600"/>
        </a:spcBef>
        <a:spcAft>
          <a:spcPct val="0"/>
        </a:spcAft>
        <a:buSzPct val="90000"/>
        <a:buBlip>
          <a:blip r:embed="rId25"/>
        </a:buBlip>
        <a:defRPr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290763" indent="-344488" algn="l" defTabSz="914400" rtl="0" eaLnBrk="1" latinLnBrk="0" hangingPunct="1">
        <a:spcBef>
          <a:spcPct val="20000"/>
        </a:spcBef>
        <a:buSzPct val="90000"/>
        <a:buFontTx/>
        <a:buBlip>
          <a:blip r:embed="rId23"/>
        </a:buBlip>
        <a:defRPr lang="en-US" sz="18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2625725" indent="-344488" algn="l" defTabSz="914400" rtl="0" eaLnBrk="1" latinLnBrk="0" hangingPunct="1">
        <a:spcBef>
          <a:spcPct val="20000"/>
        </a:spcBef>
        <a:buSzPct val="90000"/>
        <a:buFontTx/>
        <a:buBlip>
          <a:blip r:embed="rId25"/>
        </a:buBlip>
        <a:defRPr lang="en-US" sz="1800" kern="1200" dirty="0" smtClean="0">
          <a:solidFill>
            <a:schemeClr val="tx1"/>
          </a:solidFill>
          <a:latin typeface="+mn-lt"/>
          <a:ea typeface="+mn-ea"/>
          <a:cs typeface="+mn-cs"/>
        </a:defRPr>
      </a:lvl7pPr>
      <a:lvl8pPr marL="2970213" indent="-344488" algn="l" defTabSz="914400" rtl="0" eaLnBrk="1" latinLnBrk="0" hangingPunct="1">
        <a:spcBef>
          <a:spcPct val="20000"/>
        </a:spcBef>
        <a:buSzPct val="90000"/>
        <a:buFontTx/>
        <a:buBlip>
          <a:blip r:embed="rId23"/>
        </a:buBlip>
        <a:defRPr lang="en-US" sz="1800" kern="1200" dirty="0" smtClean="0">
          <a:solidFill>
            <a:schemeClr val="tx1"/>
          </a:solidFill>
          <a:latin typeface="+mn-lt"/>
          <a:ea typeface="+mn-ea"/>
          <a:cs typeface="+mn-cs"/>
        </a:defRPr>
      </a:lvl8pPr>
      <a:lvl9pPr marL="3313113" indent="-344488" algn="l" defTabSz="914400" rtl="0" eaLnBrk="1" latinLnBrk="0" hangingPunct="1">
        <a:spcBef>
          <a:spcPct val="20000"/>
        </a:spcBef>
        <a:buSzPct val="90000"/>
        <a:buFontTx/>
        <a:buBlip>
          <a:blip r:embed="rId24"/>
        </a:buBlip>
        <a:defRPr lang="en-US" sz="1800" kern="1200" dirty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914400" y="503238"/>
            <a:ext cx="7313613" cy="868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CA" altLang="en-US" smtClean="0"/>
              <a:t>Click to edit Master title style</a:t>
            </a:r>
            <a:endParaRPr lang="en-US" altLang="en-US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914400" y="1735138"/>
            <a:ext cx="7313613" cy="405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CA" altLang="en-US" smtClean="0"/>
              <a:t>Click to edit Master text styles</a:t>
            </a:r>
          </a:p>
          <a:p>
            <a:pPr lvl="1"/>
            <a:r>
              <a:rPr lang="en-CA" altLang="en-US" smtClean="0"/>
              <a:t>Second level</a:t>
            </a:r>
          </a:p>
          <a:p>
            <a:pPr lvl="2"/>
            <a:r>
              <a:rPr lang="en-CA" altLang="en-US" smtClean="0"/>
              <a:t>Third level</a:t>
            </a:r>
          </a:p>
          <a:p>
            <a:pPr lvl="3"/>
            <a:r>
              <a:rPr lang="en-CA" altLang="en-US" smtClean="0"/>
              <a:t>Fourth level</a:t>
            </a:r>
          </a:p>
          <a:p>
            <a:pPr lvl="4"/>
            <a:r>
              <a:rPr lang="en-CA" altLang="en-US" smtClean="0"/>
              <a:t>Fifth level</a:t>
            </a:r>
            <a:endParaRPr lang="en-US" alt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62863" y="6315075"/>
            <a:ext cx="1295400" cy="265113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100">
                <a:latin typeface="Rockwell" pitchFamily="18" charset="0"/>
                <a:ea typeface="ＭＳ Ｐゴシック" charset="-128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530B825-F990-4168-9976-EE75C6EAAB33}" type="datetimeFigureOut">
              <a:rPr lang="en-US">
                <a:solidFill>
                  <a:prstClr val="black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4/22/2016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3350" y="6305550"/>
            <a:ext cx="3717925" cy="2587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hangingPunct="1">
              <a:defRPr sz="1100">
                <a:solidFill>
                  <a:schemeClr val="tx1"/>
                </a:solidFill>
                <a:latin typeface="Rockwell" pitchFamily="18" charset="0"/>
                <a:ea typeface="ＭＳ Ｐゴシック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21575" y="5476875"/>
            <a:ext cx="1482725" cy="850900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8200" smtClean="0">
                <a:latin typeface="Impact" panose="020B0806030902050204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385D083-3B68-48AF-A79A-43B1CDD3CA42}" type="slidenum">
              <a:rPr lang="en-US" altLang="en-US">
                <a:solidFill>
                  <a:prstClr val="black"/>
                </a:solidFill>
                <a:ea typeface="ＭＳ Ｐゴシック" panose="020B0600070205080204" pitchFamily="34" charset="-128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en-US">
              <a:solidFill>
                <a:prstClr val="black"/>
              </a:solidFill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2858022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2" r:id="rId1"/>
    <p:sldLayoutId id="2147483683" r:id="rId2"/>
    <p:sldLayoutId id="2147483684" r:id="rId3"/>
    <p:sldLayoutId id="2147483685" r:id="rId4"/>
    <p:sldLayoutId id="2147483686" r:id="rId5"/>
    <p:sldLayoutId id="2147483687" r:id="rId6"/>
    <p:sldLayoutId id="2147483688" r:id="rId7"/>
    <p:sldLayoutId id="2147483689" r:id="rId8"/>
    <p:sldLayoutId id="2147483690" r:id="rId9"/>
    <p:sldLayoutId id="2147483691" r:id="rId10"/>
    <p:sldLayoutId id="2147483692" r:id="rId11"/>
    <p:sldLayoutId id="2147483693" r:id="rId12"/>
    <p:sldLayoutId id="2147483694" r:id="rId13"/>
    <p:sldLayoutId id="2147483695" r:id="rId14"/>
    <p:sldLayoutId id="2147483696" r:id="rId15"/>
    <p:sldLayoutId id="2147483697" r:id="rId16"/>
    <p:sldLayoutId id="2147483698" r:id="rId17"/>
    <p:sldLayoutId id="2147483699" r:id="rId18"/>
    <p:sldLayoutId id="2147483700" r:id="rId19"/>
    <p:sldLayoutId id="2147483701" r:id="rId20"/>
  </p:sldLayoutIdLst>
  <p:transition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600" kern="1200">
          <a:solidFill>
            <a:schemeClr val="tx1"/>
          </a:solidFill>
          <a:latin typeface="+mj-lt"/>
          <a:ea typeface="ＭＳ Ｐゴシック" charset="-128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Calibri" pitchFamily="34" charset="0"/>
          <a:ea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Calibri" pitchFamily="34" charset="0"/>
          <a:ea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Calibri" pitchFamily="34" charset="0"/>
          <a:ea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Calibri" pitchFamily="34" charset="0"/>
          <a:ea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Goudy Old Style" pitchFamily="18" charset="0"/>
          <a:ea typeface="ＭＳ Ｐゴシック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Goudy Old Style" pitchFamily="18" charset="0"/>
          <a:ea typeface="ＭＳ Ｐゴシック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Goudy Old Style" pitchFamily="18" charset="0"/>
          <a:ea typeface="ＭＳ Ｐゴシック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Goudy Old Style" pitchFamily="18" charset="0"/>
          <a:ea typeface="ＭＳ Ｐゴシック" charset="-128"/>
        </a:defRPr>
      </a:lvl9pPr>
    </p:titleStyle>
    <p:bodyStyle>
      <a:lvl1pPr marL="463550" indent="-463550" algn="l" rtl="0" eaLnBrk="0" fontAlgn="base" hangingPunct="0">
        <a:spcBef>
          <a:spcPts val="2000"/>
        </a:spcBef>
        <a:spcAft>
          <a:spcPct val="0"/>
        </a:spcAft>
        <a:buSzPct val="90000"/>
        <a:buBlip>
          <a:blip r:embed="rId23"/>
        </a:buBlip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1pPr>
      <a:lvl2pPr marL="914400" indent="-457200" algn="l" rtl="0" eaLnBrk="0" fontAlgn="base" hangingPunct="0">
        <a:spcBef>
          <a:spcPts val="600"/>
        </a:spcBef>
        <a:spcAft>
          <a:spcPct val="0"/>
        </a:spcAft>
        <a:buSzPct val="90000"/>
        <a:buBlip>
          <a:blip r:embed="rId24"/>
        </a:buBlip>
        <a:defRPr sz="22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255713" indent="-341313" algn="l" rtl="0" eaLnBrk="0" fontAlgn="base" hangingPunct="0">
        <a:spcBef>
          <a:spcPts val="600"/>
        </a:spcBef>
        <a:spcAft>
          <a:spcPct val="0"/>
        </a:spcAft>
        <a:buSzPct val="90000"/>
        <a:buBlip>
          <a:blip r:embed="rId25"/>
        </a:buBlip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597025" indent="-341313" algn="l" rtl="0" eaLnBrk="0" fontAlgn="base" hangingPunct="0">
        <a:spcBef>
          <a:spcPts val="600"/>
        </a:spcBef>
        <a:spcAft>
          <a:spcPct val="0"/>
        </a:spcAft>
        <a:buSzPct val="90000"/>
        <a:buBlip>
          <a:blip r:embed="rId25"/>
        </a:buBlip>
        <a:defRPr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1938338" indent="-341313" algn="l" rtl="0" eaLnBrk="0" fontAlgn="base" hangingPunct="0">
        <a:spcBef>
          <a:spcPts val="600"/>
        </a:spcBef>
        <a:spcAft>
          <a:spcPct val="0"/>
        </a:spcAft>
        <a:buSzPct val="90000"/>
        <a:buBlip>
          <a:blip r:embed="rId25"/>
        </a:buBlip>
        <a:defRPr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290763" indent="-344488" algn="l" defTabSz="914400" rtl="0" eaLnBrk="1" latinLnBrk="0" hangingPunct="1">
        <a:spcBef>
          <a:spcPct val="20000"/>
        </a:spcBef>
        <a:buSzPct val="90000"/>
        <a:buFontTx/>
        <a:buBlip>
          <a:blip r:embed="rId23"/>
        </a:buBlip>
        <a:defRPr lang="en-US" sz="18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2625725" indent="-344488" algn="l" defTabSz="914400" rtl="0" eaLnBrk="1" latinLnBrk="0" hangingPunct="1">
        <a:spcBef>
          <a:spcPct val="20000"/>
        </a:spcBef>
        <a:buSzPct val="90000"/>
        <a:buFontTx/>
        <a:buBlip>
          <a:blip r:embed="rId25"/>
        </a:buBlip>
        <a:defRPr lang="en-US" sz="1800" kern="1200" dirty="0" smtClean="0">
          <a:solidFill>
            <a:schemeClr val="tx1"/>
          </a:solidFill>
          <a:latin typeface="+mn-lt"/>
          <a:ea typeface="+mn-ea"/>
          <a:cs typeface="+mn-cs"/>
        </a:defRPr>
      </a:lvl7pPr>
      <a:lvl8pPr marL="2970213" indent="-344488" algn="l" defTabSz="914400" rtl="0" eaLnBrk="1" latinLnBrk="0" hangingPunct="1">
        <a:spcBef>
          <a:spcPct val="20000"/>
        </a:spcBef>
        <a:buSzPct val="90000"/>
        <a:buFontTx/>
        <a:buBlip>
          <a:blip r:embed="rId23"/>
        </a:buBlip>
        <a:defRPr lang="en-US" sz="1800" kern="1200" dirty="0" smtClean="0">
          <a:solidFill>
            <a:schemeClr val="tx1"/>
          </a:solidFill>
          <a:latin typeface="+mn-lt"/>
          <a:ea typeface="+mn-ea"/>
          <a:cs typeface="+mn-cs"/>
        </a:defRPr>
      </a:lvl8pPr>
      <a:lvl9pPr marL="3313113" indent="-344488" algn="l" defTabSz="914400" rtl="0" eaLnBrk="1" latinLnBrk="0" hangingPunct="1">
        <a:spcBef>
          <a:spcPct val="20000"/>
        </a:spcBef>
        <a:buSzPct val="90000"/>
        <a:buFontTx/>
        <a:buBlip>
          <a:blip r:embed="rId24"/>
        </a:buBlip>
        <a:defRPr lang="en-US" sz="1800" kern="1200" dirty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 descr="C:\My Documents\My Pictures\af11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39" name="WordArt 5"/>
          <p:cNvSpPr>
            <a:spLocks noChangeArrowheads="1" noChangeShapeType="1" noTextEdit="1"/>
          </p:cNvSpPr>
          <p:nvPr/>
        </p:nvSpPr>
        <p:spPr bwMode="auto">
          <a:xfrm>
            <a:off x="1447800" y="1549400"/>
            <a:ext cx="6248400" cy="58420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CA" sz="3600" kern="10">
                <a:solidFill>
                  <a:srgbClr val="FFFFFF"/>
                </a:solidFill>
                <a:effectLst>
                  <a:prstShdw prst="shdw17" dist="17961" dir="2700000">
                    <a:srgbClr val="999999">
                      <a:alpha val="74997"/>
                    </a:srgbClr>
                  </a:prstShdw>
                </a:effectLst>
                <a:latin typeface="Vagabond"/>
                <a:ea typeface="ＭＳ Ｐゴシック" panose="020B0600070205080204" pitchFamily="34" charset="-128"/>
              </a:rPr>
              <a:t>THERMOCHEMISTRY</a:t>
            </a:r>
          </a:p>
        </p:txBody>
      </p:sp>
      <p:sp>
        <p:nvSpPr>
          <p:cNvPr id="14340" name="WordArt 8"/>
          <p:cNvSpPr>
            <a:spLocks noChangeArrowheads="1" noChangeShapeType="1" noTextEdit="1"/>
          </p:cNvSpPr>
          <p:nvPr/>
        </p:nvSpPr>
        <p:spPr bwMode="auto">
          <a:xfrm>
            <a:off x="990600" y="3048000"/>
            <a:ext cx="7162800" cy="1851025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CA" sz="3600" kern="10" dirty="0" smtClean="0">
                <a:solidFill>
                  <a:srgbClr val="FFFFFF"/>
                </a:solidFill>
                <a:effectLst>
                  <a:prstShdw prst="shdw17" dist="17961" dir="2700000">
                    <a:srgbClr val="999999">
                      <a:alpha val="74997"/>
                    </a:srgbClr>
                  </a:prstShdw>
                </a:effectLst>
                <a:latin typeface="Vagabond"/>
                <a:ea typeface="ＭＳ Ｐゴシック" panose="020B0600070205080204" pitchFamily="34" charset="-128"/>
              </a:rPr>
              <a:t>ENTHALPY</a:t>
            </a:r>
            <a:r>
              <a:rPr lang="en-CA" sz="3600" kern="10" dirty="0">
                <a:solidFill>
                  <a:srgbClr val="FFFFFF"/>
                </a:solidFill>
                <a:effectLst>
                  <a:prstShdw prst="shdw17" dist="17961" dir="2700000">
                    <a:srgbClr val="999999">
                      <a:alpha val="74997"/>
                    </a:srgbClr>
                  </a:prstShdw>
                </a:effectLst>
                <a:latin typeface="Vagabond"/>
                <a:ea typeface="ＭＳ Ｐゴシック" panose="020B0600070205080204" pitchFamily="34" charset="-128"/>
              </a:rPr>
              <a:t> </a:t>
            </a:r>
            <a:r>
              <a:rPr lang="en-CA" sz="3600" kern="10" dirty="0" smtClean="0">
                <a:solidFill>
                  <a:srgbClr val="FFFFFF"/>
                </a:solidFill>
                <a:effectLst>
                  <a:prstShdw prst="shdw17" dist="17961" dir="2700000">
                    <a:srgbClr val="999999">
                      <a:alpha val="74997"/>
                    </a:srgbClr>
                  </a:prstShdw>
                </a:effectLst>
                <a:latin typeface="Vagabond"/>
                <a:ea typeface="ＭＳ Ｐゴシック" panose="020B0600070205080204" pitchFamily="34" charset="-128"/>
              </a:rPr>
              <a:t>AND</a:t>
            </a:r>
            <a:endParaRPr lang="en-CA" sz="3600" kern="10" dirty="0">
              <a:solidFill>
                <a:srgbClr val="FFFFFF"/>
              </a:solidFill>
              <a:effectLst>
                <a:prstShdw prst="shdw17" dist="17961" dir="2700000">
                  <a:srgbClr val="999999">
                    <a:alpha val="74997"/>
                  </a:srgbClr>
                </a:prstShdw>
              </a:effectLst>
              <a:latin typeface="Vagabond"/>
              <a:ea typeface="ＭＳ Ｐゴシック" panose="020B0600070205080204" pitchFamily="34" charset="-128"/>
            </a:endParaRP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CA" sz="3600" kern="10" dirty="0">
                <a:solidFill>
                  <a:srgbClr val="FFFFFF"/>
                </a:solidFill>
                <a:effectLst>
                  <a:prstShdw prst="shdw17" dist="17961" dir="2700000">
                    <a:srgbClr val="999999">
                      <a:alpha val="74997"/>
                    </a:srgbClr>
                  </a:prstShdw>
                </a:effectLst>
                <a:latin typeface="Vagabond"/>
                <a:ea typeface="ＭＳ Ｐゴシック" panose="020B0600070205080204" pitchFamily="34" charset="-128"/>
              </a:rPr>
              <a:t>STANDARD </a:t>
            </a:r>
            <a:r>
              <a:rPr lang="en-CA" sz="3600" kern="10" dirty="0" smtClean="0">
                <a:solidFill>
                  <a:srgbClr val="FFFFFF"/>
                </a:solidFill>
                <a:effectLst>
                  <a:prstShdw prst="shdw17" dist="17961" dir="2700000">
                    <a:srgbClr val="999999">
                      <a:alpha val="74997"/>
                    </a:srgbClr>
                  </a:prstShdw>
                </a:effectLst>
                <a:latin typeface="Vagabond"/>
                <a:ea typeface="ＭＳ Ｐゴシック" panose="020B0600070205080204" pitchFamily="34" charset="-128"/>
              </a:rPr>
              <a:t>ENTHALPIES</a:t>
            </a:r>
            <a:endParaRPr lang="en-CA" sz="3600" kern="10" dirty="0">
              <a:solidFill>
                <a:srgbClr val="FFFFFF"/>
              </a:solidFill>
              <a:effectLst>
                <a:prstShdw prst="shdw17" dist="17961" dir="2700000">
                  <a:srgbClr val="999999">
                    <a:alpha val="74997"/>
                  </a:srgbClr>
                </a:prstShdw>
              </a:effectLst>
              <a:latin typeface="Vagabond"/>
              <a:ea typeface="ＭＳ Ｐゴシック" panose="020B0600070205080204" pitchFamily="34" charset="-128"/>
            </a:endParaRPr>
          </a:p>
        </p:txBody>
      </p:sp>
      <p:sp>
        <p:nvSpPr>
          <p:cNvPr id="2058" name="Rectangle 10"/>
          <p:cNvSpPr>
            <a:spLocks noChangeArrowheads="1"/>
          </p:cNvSpPr>
          <p:nvPr/>
        </p:nvSpPr>
        <p:spPr bwMode="auto">
          <a:xfrm>
            <a:off x="1295400" y="2247900"/>
            <a:ext cx="6629400" cy="762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prstShdw prst="shdw17" dist="17961" dir="2700000">
              <a:srgbClr val="000000">
                <a:alpha val="74998"/>
              </a:srgbClr>
            </a:prstShdw>
          </a:effec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black"/>
              </a:solidFill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55192460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52400"/>
            <a:ext cx="8610600" cy="5854891"/>
          </a:xfrm>
        </p:spPr>
        <p:txBody>
          <a:bodyPr>
            <a:noAutofit/>
          </a:bodyPr>
          <a:lstStyle/>
          <a:p>
            <a:pPr marL="109728" lvl="0" indent="0">
              <a:buNone/>
            </a:pPr>
            <a:r>
              <a:rPr lang="en-CA" sz="3200" b="1" dirty="0" smtClean="0"/>
              <a:t>Standard Enthalpies of </a:t>
            </a:r>
            <a:r>
              <a:rPr lang="en-CA" sz="3200" b="1" dirty="0" smtClean="0"/>
              <a:t>Formation</a:t>
            </a:r>
            <a:endParaRPr lang="en-CA" sz="1050" dirty="0" smtClean="0"/>
          </a:p>
          <a:p>
            <a:pPr lvl="0"/>
            <a:r>
              <a:rPr lang="en-CA" sz="3000" dirty="0" smtClean="0"/>
              <a:t>Tabulated enthalpy changes called standard enthalpy of formation (∆</a:t>
            </a:r>
            <a:r>
              <a:rPr lang="en-CA" sz="3000" dirty="0" err="1" smtClean="0"/>
              <a:t>Hº</a:t>
            </a:r>
            <a:r>
              <a:rPr lang="en-CA" sz="3000" baseline="-25000" dirty="0" err="1" smtClean="0"/>
              <a:t>f</a:t>
            </a:r>
            <a:r>
              <a:rPr lang="en-CA" sz="3000" dirty="0" smtClean="0"/>
              <a:t>) can also be used to determine enthalpies of reaction (Nelson textbook pp. 799-800</a:t>
            </a:r>
            <a:r>
              <a:rPr lang="en-CA" sz="3000" dirty="0" smtClean="0"/>
              <a:t>)</a:t>
            </a:r>
            <a:endParaRPr lang="en-CA" sz="3000" dirty="0" smtClean="0"/>
          </a:p>
          <a:p>
            <a:pPr lvl="0"/>
            <a:r>
              <a:rPr lang="en-CA" sz="3000" dirty="0" smtClean="0"/>
              <a:t>Standard enthalpy of formation is the quantity of energy associated with the formation of one mole of a substance from its elements in their standard states</a:t>
            </a:r>
            <a:endParaRPr lang="en-US" sz="3000" dirty="0" smtClean="0"/>
          </a:p>
          <a:p>
            <a:endParaRPr lang="en-US" sz="1100" dirty="0" smtClean="0"/>
          </a:p>
          <a:p>
            <a:pPr>
              <a:buNone/>
            </a:pPr>
            <a:r>
              <a:rPr lang="en-CA" sz="3000" dirty="0" smtClean="0"/>
              <a:t>C</a:t>
            </a:r>
            <a:r>
              <a:rPr lang="en-CA" sz="3000" baseline="-25000" dirty="0" smtClean="0"/>
              <a:t>(s)</a:t>
            </a:r>
            <a:r>
              <a:rPr lang="en-CA" sz="3000" dirty="0" smtClean="0"/>
              <a:t> + O</a:t>
            </a:r>
            <a:r>
              <a:rPr lang="en-CA" sz="3000" baseline="-25000" dirty="0" smtClean="0"/>
              <a:t>2(g)</a:t>
            </a:r>
            <a:r>
              <a:rPr lang="en-CA" sz="3000" dirty="0" smtClean="0"/>
              <a:t> </a:t>
            </a:r>
            <a:r>
              <a:rPr lang="en-CA" sz="3000" dirty="0" smtClean="0">
                <a:sym typeface="Wingdings"/>
              </a:rPr>
              <a:t></a:t>
            </a:r>
            <a:r>
              <a:rPr lang="en-CA" sz="3000" dirty="0" smtClean="0"/>
              <a:t> CO</a:t>
            </a:r>
            <a:r>
              <a:rPr lang="en-CA" sz="3000" baseline="-25000" dirty="0" smtClean="0"/>
              <a:t>2(g)</a:t>
            </a:r>
            <a:r>
              <a:rPr lang="en-CA" sz="3000" dirty="0" smtClean="0"/>
              <a:t>	     ∆</a:t>
            </a:r>
            <a:r>
              <a:rPr lang="en-CA" sz="3000" dirty="0" err="1" smtClean="0"/>
              <a:t>Hº</a:t>
            </a:r>
            <a:r>
              <a:rPr lang="en-CA" sz="3000" baseline="-25000" dirty="0" err="1" smtClean="0"/>
              <a:t>f</a:t>
            </a:r>
            <a:r>
              <a:rPr lang="en-CA" sz="3000" dirty="0" smtClean="0"/>
              <a:t> = -393.5 kJ/mol</a:t>
            </a:r>
            <a:endParaRPr lang="en-US" sz="3000" dirty="0" smtClean="0"/>
          </a:p>
          <a:p>
            <a:endParaRPr lang="en-US" sz="3000" dirty="0"/>
          </a:p>
        </p:txBody>
      </p:sp>
    </p:spTree>
    <p:extLst>
      <p:ext uri="{BB962C8B-B14F-4D97-AF65-F5344CB8AC3E}">
        <p14:creationId xmlns:p14="http://schemas.microsoft.com/office/powerpoint/2010/main" val="3744839333"/>
      </p:ext>
    </p:extLst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228600"/>
            <a:ext cx="8229600" cy="5778691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en-CA" sz="3200" b="1" dirty="0" smtClean="0"/>
              <a:t>How to write formation equations</a:t>
            </a:r>
            <a:endParaRPr lang="en-US" sz="3200" dirty="0" smtClean="0"/>
          </a:p>
          <a:p>
            <a:pPr marL="624078" lvl="0" indent="-514350">
              <a:buClrTx/>
              <a:buSzPct val="100000"/>
              <a:buFont typeface="+mj-lt"/>
              <a:buAutoNum type="arabicPeriod"/>
            </a:pPr>
            <a:r>
              <a:rPr lang="en-CA" sz="3200" dirty="0" smtClean="0"/>
              <a:t>Write one mole of product in the state that has been specified.</a:t>
            </a:r>
            <a:endParaRPr lang="en-US" sz="3200" dirty="0" smtClean="0"/>
          </a:p>
          <a:p>
            <a:pPr marL="624078" lvl="0" indent="-514350">
              <a:buClrTx/>
              <a:buSzPct val="100000"/>
              <a:buFont typeface="+mj-lt"/>
              <a:buAutoNum type="arabicPeriod"/>
            </a:pPr>
            <a:r>
              <a:rPr lang="en-CA" sz="3200" dirty="0" smtClean="0"/>
              <a:t>Write the reactant elements in their standard states.</a:t>
            </a:r>
            <a:endParaRPr lang="en-US" sz="3200" dirty="0" smtClean="0"/>
          </a:p>
          <a:p>
            <a:pPr>
              <a:buNone/>
            </a:pPr>
            <a:endParaRPr lang="en-CA" sz="3200" dirty="0" smtClean="0"/>
          </a:p>
          <a:p>
            <a:pPr>
              <a:buNone/>
            </a:pPr>
            <a:r>
              <a:rPr lang="en-CA" sz="3200" dirty="0" smtClean="0"/>
              <a:t>Remember,</a:t>
            </a:r>
          </a:p>
          <a:p>
            <a:pPr>
              <a:buNone/>
            </a:pPr>
            <a:endParaRPr lang="en-US" sz="3200" dirty="0" smtClean="0"/>
          </a:p>
          <a:p>
            <a:r>
              <a:rPr lang="en-CA" sz="3200" dirty="0" smtClean="0"/>
              <a:t>Most metals are </a:t>
            </a:r>
            <a:r>
              <a:rPr lang="en-CA" sz="3200" dirty="0" err="1" smtClean="0"/>
              <a:t>monoatomic</a:t>
            </a:r>
            <a:r>
              <a:rPr lang="en-CA" sz="3200" dirty="0" smtClean="0"/>
              <a:t> solids         (Mg</a:t>
            </a:r>
            <a:r>
              <a:rPr lang="en-CA" sz="3200" baseline="-25000" dirty="0" smtClean="0"/>
              <a:t>(s)</a:t>
            </a:r>
            <a:r>
              <a:rPr lang="en-CA" sz="3200" dirty="0" smtClean="0"/>
              <a:t>, Ca</a:t>
            </a:r>
            <a:r>
              <a:rPr lang="en-CA" sz="3200" baseline="-25000" dirty="0" smtClean="0"/>
              <a:t>(s)</a:t>
            </a:r>
            <a:r>
              <a:rPr lang="en-CA" sz="3200" dirty="0" smtClean="0"/>
              <a:t>, Fe</a:t>
            </a:r>
            <a:r>
              <a:rPr lang="en-CA" sz="3200" baseline="-25000" dirty="0" smtClean="0"/>
              <a:t>(s)</a:t>
            </a:r>
            <a:r>
              <a:rPr lang="en-CA" sz="3200" dirty="0" smtClean="0"/>
              <a:t>, Au</a:t>
            </a:r>
            <a:r>
              <a:rPr lang="en-CA" sz="3200" baseline="-25000" dirty="0" smtClean="0"/>
              <a:t>(s)</a:t>
            </a:r>
            <a:r>
              <a:rPr lang="en-CA" sz="3200" dirty="0" smtClean="0"/>
              <a:t>, Na</a:t>
            </a:r>
            <a:r>
              <a:rPr lang="en-CA" sz="3200" baseline="-25000" dirty="0" smtClean="0"/>
              <a:t>(s)</a:t>
            </a:r>
            <a:r>
              <a:rPr lang="en-CA" sz="3200" dirty="0" smtClean="0"/>
              <a:t>)</a:t>
            </a:r>
            <a:endParaRPr lang="en-US" sz="3200" dirty="0" smtClean="0"/>
          </a:p>
          <a:p>
            <a:r>
              <a:rPr lang="en-CA" sz="3200" dirty="0" smtClean="0"/>
              <a:t>Some </a:t>
            </a:r>
            <a:r>
              <a:rPr lang="en-CA" sz="3200" dirty="0" err="1" smtClean="0"/>
              <a:t>nonmetals</a:t>
            </a:r>
            <a:r>
              <a:rPr lang="en-CA" sz="3200" dirty="0" smtClean="0"/>
              <a:t> are diatomic gases        (N</a:t>
            </a:r>
            <a:r>
              <a:rPr lang="en-CA" sz="3200" baseline="-25000" dirty="0" smtClean="0"/>
              <a:t>2(g)</a:t>
            </a:r>
            <a:r>
              <a:rPr lang="en-CA" sz="3200" dirty="0" smtClean="0"/>
              <a:t>, O</a:t>
            </a:r>
            <a:r>
              <a:rPr lang="en-CA" sz="3200" baseline="-25000" dirty="0" smtClean="0"/>
              <a:t>2(g)</a:t>
            </a:r>
            <a:r>
              <a:rPr lang="en-CA" sz="3200" dirty="0" smtClean="0"/>
              <a:t>, H</a:t>
            </a:r>
            <a:r>
              <a:rPr lang="en-CA" sz="3200" baseline="-25000" dirty="0" smtClean="0"/>
              <a:t>2(g)</a:t>
            </a:r>
            <a:r>
              <a:rPr lang="en-CA" sz="3200" dirty="0" smtClean="0"/>
              <a:t>)</a:t>
            </a:r>
            <a:endParaRPr lang="en-US" sz="3200" dirty="0" smtClean="0"/>
          </a:p>
          <a:p>
            <a:r>
              <a:rPr lang="en-CA" sz="3200" dirty="0" smtClean="0"/>
              <a:t>Halogen family show a variety of states     (F</a:t>
            </a:r>
            <a:r>
              <a:rPr lang="en-CA" sz="3200" baseline="-25000" dirty="0" smtClean="0"/>
              <a:t>2(g)</a:t>
            </a:r>
            <a:r>
              <a:rPr lang="en-CA" sz="3200" dirty="0" smtClean="0"/>
              <a:t>, Cl</a:t>
            </a:r>
            <a:r>
              <a:rPr lang="en-CA" sz="3200" baseline="-25000" dirty="0" smtClean="0"/>
              <a:t>2(g)</a:t>
            </a:r>
            <a:r>
              <a:rPr lang="en-CA" sz="3200" dirty="0" smtClean="0"/>
              <a:t>, Br</a:t>
            </a:r>
            <a:r>
              <a:rPr lang="en-CA" sz="3200" baseline="-25000" dirty="0" smtClean="0"/>
              <a:t>2(l)</a:t>
            </a:r>
            <a:r>
              <a:rPr lang="en-CA" sz="3200" dirty="0" smtClean="0"/>
              <a:t>, I</a:t>
            </a:r>
            <a:r>
              <a:rPr lang="en-CA" sz="3200" baseline="-25000" dirty="0" smtClean="0"/>
              <a:t>2(s)</a:t>
            </a:r>
            <a:r>
              <a:rPr lang="en-CA" sz="3200" dirty="0" smtClean="0"/>
              <a:t>)</a:t>
            </a:r>
            <a:endParaRPr lang="en-US" sz="3200" dirty="0" smtClean="0"/>
          </a:p>
          <a:p>
            <a:endParaRPr lang="en-US" sz="3000" dirty="0"/>
          </a:p>
        </p:txBody>
      </p:sp>
    </p:spTree>
    <p:extLst>
      <p:ext uri="{BB962C8B-B14F-4D97-AF65-F5344CB8AC3E}">
        <p14:creationId xmlns:p14="http://schemas.microsoft.com/office/powerpoint/2010/main" val="1257351957"/>
      </p:ext>
    </p:extLst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28600" y="304800"/>
            <a:ext cx="8915400" cy="5702491"/>
          </a:xfrm>
        </p:spPr>
        <p:txBody>
          <a:bodyPr>
            <a:normAutofit fontScale="92500" lnSpcReduction="20000"/>
          </a:bodyPr>
          <a:lstStyle/>
          <a:p>
            <a:pPr marL="624078" lvl="0" indent="-514350">
              <a:buClrTx/>
              <a:buSzPct val="100000"/>
              <a:buFont typeface="+mj-lt"/>
              <a:buAutoNum type="arabicPeriod" startAt="3"/>
            </a:pPr>
            <a:r>
              <a:rPr lang="en-CA" sz="3000" dirty="0" smtClean="0"/>
              <a:t>Choose equation coefficients for the reactants to give a balanced equation yielding one mole of product.</a:t>
            </a:r>
            <a:endParaRPr lang="en-US" sz="3000" dirty="0" smtClean="0"/>
          </a:p>
          <a:p>
            <a:endParaRPr lang="en-US" sz="3000" dirty="0" smtClean="0"/>
          </a:p>
          <a:p>
            <a:pPr>
              <a:buNone/>
            </a:pPr>
            <a:r>
              <a:rPr lang="en-CA" sz="3000" b="1" dirty="0" smtClean="0"/>
              <a:t>Example 1</a:t>
            </a:r>
            <a:endParaRPr lang="en-US" sz="3000" dirty="0" smtClean="0"/>
          </a:p>
          <a:p>
            <a:pPr>
              <a:buNone/>
            </a:pPr>
            <a:endParaRPr lang="en-US" sz="3000" dirty="0" smtClean="0"/>
          </a:p>
          <a:p>
            <a:pPr>
              <a:buNone/>
            </a:pPr>
            <a:r>
              <a:rPr lang="en-CA" sz="3000" dirty="0" smtClean="0"/>
              <a:t>Write the equation for the formation of liquid water directly from its elements.</a:t>
            </a:r>
            <a:endParaRPr lang="en-US" sz="3000" dirty="0" smtClean="0"/>
          </a:p>
          <a:p>
            <a:pPr>
              <a:buNone/>
            </a:pPr>
            <a:r>
              <a:rPr lang="en-CA" sz="3000" dirty="0" smtClean="0"/>
              <a:t> </a:t>
            </a:r>
            <a:endParaRPr lang="en-US" sz="3000" dirty="0" smtClean="0"/>
          </a:p>
          <a:p>
            <a:pPr>
              <a:buNone/>
            </a:pPr>
            <a:r>
              <a:rPr lang="en-CA" sz="3000" dirty="0" smtClean="0"/>
              <a:t>H</a:t>
            </a:r>
            <a:r>
              <a:rPr lang="en-CA" sz="3000" baseline="-25000" dirty="0" smtClean="0"/>
              <a:t>2(g)</a:t>
            </a:r>
            <a:r>
              <a:rPr lang="en-CA" sz="3000" dirty="0" smtClean="0"/>
              <a:t> + ½ O</a:t>
            </a:r>
            <a:r>
              <a:rPr lang="en-CA" sz="3000" baseline="-25000" dirty="0" smtClean="0"/>
              <a:t>2(g)</a:t>
            </a:r>
            <a:r>
              <a:rPr lang="en-CA" sz="3000" dirty="0" smtClean="0"/>
              <a:t> </a:t>
            </a:r>
            <a:r>
              <a:rPr lang="en-CA" sz="3000" dirty="0" smtClean="0">
                <a:sym typeface="Wingdings"/>
              </a:rPr>
              <a:t></a:t>
            </a:r>
            <a:r>
              <a:rPr lang="en-CA" sz="3000" dirty="0" smtClean="0"/>
              <a:t> </a:t>
            </a:r>
            <a:r>
              <a:rPr lang="en-CA" sz="3000" b="1" dirty="0" smtClean="0"/>
              <a:t>H</a:t>
            </a:r>
            <a:r>
              <a:rPr lang="en-CA" sz="3000" b="1" baseline="-25000" dirty="0" smtClean="0"/>
              <a:t>2</a:t>
            </a:r>
            <a:r>
              <a:rPr lang="en-CA" sz="3000" b="1" dirty="0" smtClean="0"/>
              <a:t>O</a:t>
            </a:r>
            <a:r>
              <a:rPr lang="en-CA" sz="3000" b="1" baseline="-25000" dirty="0" smtClean="0"/>
              <a:t>(l)</a:t>
            </a:r>
            <a:r>
              <a:rPr lang="en-CA" sz="3000" dirty="0" smtClean="0"/>
              <a:t>	    ∆</a:t>
            </a:r>
            <a:r>
              <a:rPr lang="en-CA" sz="3000" dirty="0" err="1" smtClean="0"/>
              <a:t>Hº</a:t>
            </a:r>
            <a:r>
              <a:rPr lang="en-CA" sz="3000" baseline="-25000" dirty="0" err="1" smtClean="0"/>
              <a:t>f</a:t>
            </a:r>
            <a:r>
              <a:rPr lang="en-CA" sz="3000" dirty="0" smtClean="0"/>
              <a:t> = -285.8 kJ</a:t>
            </a:r>
            <a:endParaRPr lang="en-US" sz="3000" dirty="0" smtClean="0"/>
          </a:p>
          <a:p>
            <a:pPr>
              <a:buNone/>
            </a:pPr>
            <a:r>
              <a:rPr lang="en-CA" sz="3000" dirty="0" smtClean="0"/>
              <a:t> </a:t>
            </a:r>
            <a:endParaRPr lang="en-US" sz="3000" dirty="0" smtClean="0"/>
          </a:p>
          <a:p>
            <a:endParaRPr lang="en-US" sz="3000" dirty="0"/>
          </a:p>
        </p:txBody>
      </p:sp>
    </p:spTree>
    <p:extLst>
      <p:ext uri="{BB962C8B-B14F-4D97-AF65-F5344CB8AC3E}">
        <p14:creationId xmlns:p14="http://schemas.microsoft.com/office/powerpoint/2010/main" val="4199747415"/>
      </p:ext>
    </p:extLst>
  </p:cSld>
  <p:clrMapOvr>
    <a:masterClrMapping/>
  </p:clrMapOvr>
  <p:transition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0" y="762000"/>
            <a:ext cx="9144000" cy="5245291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CA" sz="3000" b="1" dirty="0" smtClean="0"/>
              <a:t>Example 2</a:t>
            </a:r>
            <a:endParaRPr lang="en-US" sz="3000" dirty="0" smtClean="0"/>
          </a:p>
          <a:p>
            <a:pPr>
              <a:buNone/>
            </a:pPr>
            <a:endParaRPr lang="en-US" sz="3000" dirty="0" smtClean="0"/>
          </a:p>
          <a:p>
            <a:pPr>
              <a:buNone/>
            </a:pPr>
            <a:r>
              <a:rPr lang="en-CA" sz="3000" dirty="0" smtClean="0"/>
              <a:t>Write the equation for the formation of solid calcium carbonate directly from its elements.</a:t>
            </a:r>
            <a:endParaRPr lang="en-US" sz="3000" dirty="0" smtClean="0"/>
          </a:p>
          <a:p>
            <a:pPr>
              <a:buNone/>
            </a:pPr>
            <a:endParaRPr lang="en-US" sz="3000" dirty="0" smtClean="0"/>
          </a:p>
          <a:p>
            <a:pPr>
              <a:buNone/>
            </a:pPr>
            <a:r>
              <a:rPr lang="en-CA" sz="3000" dirty="0" smtClean="0"/>
              <a:t>Ca</a:t>
            </a:r>
            <a:r>
              <a:rPr lang="en-CA" sz="3000" baseline="-25000" dirty="0" smtClean="0"/>
              <a:t>(s)</a:t>
            </a:r>
            <a:r>
              <a:rPr lang="en-CA" sz="3000" dirty="0" smtClean="0"/>
              <a:t> + C</a:t>
            </a:r>
            <a:r>
              <a:rPr lang="en-CA" sz="3000" baseline="-25000" dirty="0" smtClean="0"/>
              <a:t>(s)</a:t>
            </a:r>
            <a:r>
              <a:rPr lang="en-CA" sz="3000" dirty="0" smtClean="0"/>
              <a:t> + 3/2 O</a:t>
            </a:r>
            <a:r>
              <a:rPr lang="en-CA" sz="3000" baseline="-25000" dirty="0" smtClean="0"/>
              <a:t>2(g) </a:t>
            </a:r>
            <a:r>
              <a:rPr lang="en-CA" sz="3000" dirty="0" smtClean="0">
                <a:sym typeface="Wingdings"/>
              </a:rPr>
              <a:t></a:t>
            </a:r>
            <a:r>
              <a:rPr lang="en-CA" sz="3000" dirty="0" smtClean="0"/>
              <a:t> </a:t>
            </a:r>
            <a:r>
              <a:rPr lang="en-CA" sz="3000" b="1" dirty="0" smtClean="0"/>
              <a:t>CaCO</a:t>
            </a:r>
            <a:r>
              <a:rPr lang="en-CA" sz="3000" b="1" baseline="-25000" dirty="0" smtClean="0"/>
              <a:t>3(s)</a:t>
            </a:r>
            <a:r>
              <a:rPr lang="en-CA" sz="3000" dirty="0" smtClean="0"/>
              <a:t>	</a:t>
            </a:r>
          </a:p>
          <a:p>
            <a:pPr>
              <a:buNone/>
            </a:pPr>
            <a:r>
              <a:rPr lang="en-CA" sz="3000" dirty="0" smtClean="0"/>
              <a:t>                                            ∆</a:t>
            </a:r>
            <a:r>
              <a:rPr lang="en-CA" sz="3000" dirty="0" err="1" smtClean="0"/>
              <a:t>Hº</a:t>
            </a:r>
            <a:r>
              <a:rPr lang="en-CA" sz="3000" baseline="-25000" dirty="0" err="1" smtClean="0"/>
              <a:t>f</a:t>
            </a:r>
            <a:r>
              <a:rPr lang="en-CA" sz="3000" dirty="0" smtClean="0"/>
              <a:t> = -1206.9 kJ</a:t>
            </a:r>
            <a:endParaRPr lang="en-US" sz="3000" dirty="0" smtClean="0"/>
          </a:p>
          <a:p>
            <a:endParaRPr lang="en-US" sz="3000" dirty="0"/>
          </a:p>
        </p:txBody>
      </p:sp>
    </p:spTree>
    <p:extLst>
      <p:ext uri="{BB962C8B-B14F-4D97-AF65-F5344CB8AC3E}">
        <p14:creationId xmlns:p14="http://schemas.microsoft.com/office/powerpoint/2010/main" val="2921155026"/>
      </p:ext>
    </p:extLst>
  </p:cSld>
  <p:clrMapOvr>
    <a:masterClrMapping/>
  </p:clrMapOvr>
  <p:transition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473891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CA" sz="3000" b="1" dirty="0" smtClean="0"/>
              <a:t>Using Standard Enthalpies of Formation</a:t>
            </a:r>
            <a:endParaRPr lang="en-US" sz="3000" dirty="0" smtClean="0"/>
          </a:p>
          <a:p>
            <a:pPr>
              <a:buNone/>
            </a:pPr>
            <a:endParaRPr lang="en-US" sz="3000" dirty="0" smtClean="0"/>
          </a:p>
          <a:p>
            <a:pPr lvl="0"/>
            <a:r>
              <a:rPr lang="en-CA" sz="3000" dirty="0" smtClean="0"/>
              <a:t>Generalization to all elements in their standard states </a:t>
            </a:r>
            <a:r>
              <a:rPr lang="en-CA" sz="3000" dirty="0" smtClean="0">
                <a:sym typeface="Wingdings"/>
              </a:rPr>
              <a:t></a:t>
            </a:r>
            <a:r>
              <a:rPr lang="en-CA" sz="3000" dirty="0" smtClean="0"/>
              <a:t> ∆</a:t>
            </a:r>
            <a:r>
              <a:rPr lang="en-CA" sz="3000" dirty="0" err="1" smtClean="0"/>
              <a:t>Hº</a:t>
            </a:r>
            <a:r>
              <a:rPr lang="en-CA" sz="3000" baseline="-25000" dirty="0" err="1" smtClean="0"/>
              <a:t>f</a:t>
            </a:r>
            <a:r>
              <a:rPr lang="en-CA" sz="3000" dirty="0" smtClean="0"/>
              <a:t> for Elements, the standard enthalpy of formation of an element already in its standard state is zero</a:t>
            </a:r>
          </a:p>
          <a:p>
            <a:pPr lvl="0"/>
            <a:endParaRPr lang="en-US" sz="3000" dirty="0" smtClean="0"/>
          </a:p>
          <a:p>
            <a:pPr lvl="0"/>
            <a:r>
              <a:rPr lang="en-CA" sz="3000" dirty="0" smtClean="0"/>
              <a:t>Thus, the ∆</a:t>
            </a:r>
            <a:r>
              <a:rPr lang="en-CA" sz="3000" dirty="0" err="1" smtClean="0"/>
              <a:t>Hº</a:t>
            </a:r>
            <a:r>
              <a:rPr lang="en-CA" sz="3000" baseline="-25000" dirty="0" err="1" smtClean="0"/>
              <a:t>f</a:t>
            </a:r>
            <a:r>
              <a:rPr lang="en-CA" sz="3000" dirty="0" smtClean="0"/>
              <a:t> for Fe</a:t>
            </a:r>
            <a:r>
              <a:rPr lang="en-CA" sz="3000" baseline="-25000" dirty="0" smtClean="0"/>
              <a:t>(s)</a:t>
            </a:r>
            <a:r>
              <a:rPr lang="en-CA" sz="3000" dirty="0" smtClean="0"/>
              <a:t>, O</a:t>
            </a:r>
            <a:r>
              <a:rPr lang="en-CA" sz="3000" baseline="-25000" dirty="0" smtClean="0"/>
              <a:t>2(g)</a:t>
            </a:r>
            <a:r>
              <a:rPr lang="en-CA" sz="3000" dirty="0" smtClean="0"/>
              <a:t>, and Br</a:t>
            </a:r>
            <a:r>
              <a:rPr lang="en-CA" sz="3000" baseline="-25000" dirty="0" smtClean="0"/>
              <a:t>2(l) </a:t>
            </a:r>
            <a:r>
              <a:rPr lang="en-CA" sz="3000" dirty="0" smtClean="0"/>
              <a:t>are all zero</a:t>
            </a:r>
            <a:endParaRPr lang="en-US" sz="3000" dirty="0" smtClean="0"/>
          </a:p>
          <a:p>
            <a:endParaRPr lang="en-US" sz="3000" dirty="0"/>
          </a:p>
        </p:txBody>
      </p:sp>
    </p:spTree>
    <p:extLst>
      <p:ext uri="{BB962C8B-B14F-4D97-AF65-F5344CB8AC3E}">
        <p14:creationId xmlns:p14="http://schemas.microsoft.com/office/powerpoint/2010/main" val="2006157957"/>
      </p:ext>
    </p:extLst>
  </p:cSld>
  <p:clrMapOvr>
    <a:masterClrMapping/>
  </p:clrMapOvr>
  <p:transition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914400"/>
            <a:ext cx="3810000" cy="5257800"/>
          </a:xfrm>
        </p:spPr>
        <p:txBody>
          <a:bodyPr>
            <a:normAutofit/>
          </a:bodyPr>
          <a:lstStyle/>
          <a:p>
            <a:r>
              <a:rPr lang="en-CA" b="1" dirty="0" smtClean="0"/>
              <a:t>Specific heat capacity </a:t>
            </a:r>
            <a:r>
              <a:rPr lang="en-CA" dirty="0" smtClean="0"/>
              <a:t>is the quantity of heat required to raise the temperature of a unit mass of a substance by one degree Celsius</a:t>
            </a:r>
            <a:endParaRPr lang="en-US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48200" y="685800"/>
            <a:ext cx="3810000" cy="518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266155785"/>
      </p:ext>
    </p:extLst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1027"/>
          <p:cNvSpPr>
            <a:spLocks noChangeArrowheads="1"/>
          </p:cNvSpPr>
          <p:nvPr/>
        </p:nvSpPr>
        <p:spPr bwMode="auto">
          <a:xfrm>
            <a:off x="0" y="5257800"/>
            <a:ext cx="9144000" cy="1600200"/>
          </a:xfrm>
          <a:prstGeom prst="rect">
            <a:avLst/>
          </a:prstGeom>
          <a:noFill/>
          <a:ln>
            <a:noFill/>
          </a:ln>
          <a:effectLst>
            <a:outerShdw blurRad="63500" dist="38099" dir="2700000" algn="ctr" rotWithShape="0">
              <a:schemeClr val="tx1">
                <a:alpha val="74998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515937" lvl="1" fontAlgn="base">
              <a:lnSpc>
                <a:spcPct val="85000"/>
              </a:lnSpc>
              <a:spcBef>
                <a:spcPct val="20000"/>
              </a:spcBef>
              <a:spcAft>
                <a:spcPct val="0"/>
              </a:spcAft>
              <a:buClr>
                <a:srgbClr val="FFFF00"/>
              </a:buClr>
              <a:buSzPct val="75000"/>
              <a:defRPr/>
            </a:pPr>
            <a:endParaRPr lang="en-US" sz="3600" dirty="0">
              <a:solidFill>
                <a:srgbClr val="FF6699"/>
              </a:solidFill>
              <a:latin typeface="Vagabond" charset="0"/>
              <a:ea typeface="ＭＳ Ｐゴシック" charset="0"/>
            </a:endParaRPr>
          </a:p>
        </p:txBody>
      </p:sp>
      <p:sp>
        <p:nvSpPr>
          <p:cNvPr id="30725" name="Rectangle 1033"/>
          <p:cNvSpPr>
            <a:spLocks noChangeArrowheads="1"/>
          </p:cNvSpPr>
          <p:nvPr/>
        </p:nvSpPr>
        <p:spPr bwMode="auto">
          <a:xfrm>
            <a:off x="0" y="76200"/>
            <a:ext cx="9144000" cy="609600"/>
          </a:xfrm>
          <a:prstGeom prst="rect">
            <a:avLst/>
          </a:prstGeom>
          <a:noFill/>
          <a:ln>
            <a:noFill/>
          </a:ln>
          <a:effectLst>
            <a:outerShdw blurRad="63500" dist="38099" dir="2700000" algn="ctr" rotWithShape="0">
              <a:schemeClr val="tx1">
                <a:alpha val="74998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en-US" sz="3600" dirty="0">
                <a:solidFill>
                  <a:prstClr val="black"/>
                </a:solidFill>
                <a:latin typeface="Vagabond" charset="0"/>
                <a:ea typeface="ＭＳ Ｐゴシック" charset="0"/>
              </a:rPr>
              <a:t>CHANGE IN HEAT ENERGY (</a:t>
            </a:r>
            <a:r>
              <a:rPr lang="en-US" sz="3600" u="sng" dirty="0">
                <a:solidFill>
                  <a:prstClr val="black"/>
                </a:solidFill>
                <a:latin typeface="Vagabond" charset="0"/>
                <a:ea typeface="ＭＳ Ｐゴシック" charset="0"/>
              </a:rPr>
              <a:t>ENTHALPY</a:t>
            </a:r>
            <a:r>
              <a:rPr lang="en-US" sz="3600" dirty="0">
                <a:solidFill>
                  <a:prstClr val="black"/>
                </a:solidFill>
                <a:latin typeface="Vagabond" charset="0"/>
                <a:ea typeface="ＭＳ Ｐゴシック" charset="0"/>
              </a:rPr>
              <a:t>)</a:t>
            </a:r>
          </a:p>
        </p:txBody>
      </p:sp>
      <p:sp>
        <p:nvSpPr>
          <p:cNvPr id="30726" name="Rectangle 1034"/>
          <p:cNvSpPr>
            <a:spLocks noChangeArrowheads="1"/>
          </p:cNvSpPr>
          <p:nvPr/>
        </p:nvSpPr>
        <p:spPr bwMode="auto">
          <a:xfrm>
            <a:off x="-25400" y="762000"/>
            <a:ext cx="9144000" cy="5334000"/>
          </a:xfrm>
          <a:prstGeom prst="rect">
            <a:avLst/>
          </a:prstGeom>
          <a:noFill/>
          <a:ln>
            <a:noFill/>
          </a:ln>
          <a:effectLst>
            <a:outerShdw blurRad="63500" dist="38099" dir="2700000" algn="ctr" rotWithShape="0">
              <a:schemeClr val="tx1">
                <a:alpha val="74998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4488" indent="-344488" fontAlgn="base">
              <a:lnSpc>
                <a:spcPct val="85000"/>
              </a:lnSpc>
              <a:spcBef>
                <a:spcPct val="20000"/>
              </a:spcBef>
              <a:spcAft>
                <a:spcPct val="0"/>
              </a:spcAft>
              <a:buClr>
                <a:srgbClr val="FF0066"/>
              </a:buClr>
              <a:buSzPct val="75000"/>
              <a:buFont typeface="Wingdings" charset="0"/>
              <a:buChar char="Ø"/>
              <a:defRPr/>
            </a:pPr>
            <a:endParaRPr lang="en-US" sz="3200" b="1" dirty="0">
              <a:solidFill>
                <a:prstClr val="black"/>
              </a:solidFill>
              <a:latin typeface="Vagabond" charset="0"/>
              <a:ea typeface="ＭＳ Ｐゴシック" charset="0"/>
            </a:endParaRPr>
          </a:p>
          <a:p>
            <a:pPr marL="344488" indent="-344488" fontAlgn="base">
              <a:lnSpc>
                <a:spcPct val="85000"/>
              </a:lnSpc>
              <a:spcBef>
                <a:spcPct val="20000"/>
              </a:spcBef>
              <a:spcAft>
                <a:spcPct val="0"/>
              </a:spcAft>
              <a:buClr>
                <a:srgbClr val="FF0066"/>
              </a:buClr>
              <a:buSzPct val="75000"/>
              <a:buFont typeface="Wingdings" charset="0"/>
              <a:buChar char="Ø"/>
              <a:defRPr/>
            </a:pPr>
            <a:r>
              <a:rPr lang="en-US" sz="3200" dirty="0">
                <a:solidFill>
                  <a:prstClr val="black"/>
                </a:solidFill>
                <a:latin typeface="Vagabond" charset="0"/>
                <a:ea typeface="ＭＳ Ｐゴシック" charset="0"/>
              </a:rPr>
              <a:t>The energy used or produced in a </a:t>
            </a:r>
            <a:r>
              <a:rPr lang="en-US" sz="3200" dirty="0" err="1">
                <a:solidFill>
                  <a:prstClr val="black"/>
                </a:solidFill>
                <a:latin typeface="Vagabond" charset="0"/>
                <a:ea typeface="ＭＳ Ｐゴシック" charset="0"/>
              </a:rPr>
              <a:t>chem</a:t>
            </a:r>
            <a:r>
              <a:rPr lang="en-US" sz="3200" dirty="0">
                <a:solidFill>
                  <a:prstClr val="black"/>
                </a:solidFill>
                <a:latin typeface="Vagabond" charset="0"/>
                <a:ea typeface="ＭＳ Ｐゴシック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Vagabond" charset="0"/>
                <a:ea typeface="ＭＳ Ｐゴシック" charset="0"/>
              </a:rPr>
              <a:t>rxn</a:t>
            </a:r>
            <a:r>
              <a:rPr lang="en-US" sz="3200" dirty="0">
                <a:solidFill>
                  <a:prstClr val="black"/>
                </a:solidFill>
                <a:latin typeface="Vagabond" charset="0"/>
                <a:ea typeface="ＭＳ Ｐゴシック" charset="0"/>
              </a:rPr>
              <a:t> is called the enthalpy of the </a:t>
            </a:r>
            <a:r>
              <a:rPr lang="en-US" sz="3200" dirty="0" err="1">
                <a:solidFill>
                  <a:prstClr val="black"/>
                </a:solidFill>
                <a:latin typeface="Vagabond" charset="0"/>
                <a:ea typeface="ＭＳ Ｐゴシック" charset="0"/>
              </a:rPr>
              <a:t>rxn</a:t>
            </a:r>
            <a:endParaRPr lang="en-US" sz="3200" dirty="0">
              <a:solidFill>
                <a:prstClr val="black"/>
              </a:solidFill>
              <a:latin typeface="Vagabond" charset="0"/>
              <a:ea typeface="ＭＳ Ｐゴシック" charset="0"/>
            </a:endParaRPr>
          </a:p>
          <a:p>
            <a:pPr marL="793750" lvl="1" indent="-277813" fontAlgn="base">
              <a:lnSpc>
                <a:spcPct val="85000"/>
              </a:lnSpc>
              <a:spcBef>
                <a:spcPct val="20000"/>
              </a:spcBef>
              <a:spcAft>
                <a:spcPct val="0"/>
              </a:spcAft>
              <a:buClr>
                <a:srgbClr val="FFFF00"/>
              </a:buClr>
              <a:buSzPct val="75000"/>
              <a:buFontTx/>
              <a:buChar char="–"/>
              <a:defRPr/>
            </a:pPr>
            <a:r>
              <a:rPr lang="en-US" sz="3200" dirty="0">
                <a:solidFill>
                  <a:prstClr val="black"/>
                </a:solidFill>
                <a:latin typeface="Vagabond" charset="0"/>
                <a:ea typeface="ＭＳ Ｐゴシック" charset="0"/>
              </a:rPr>
              <a:t>Burning a 15 gram piece of paper produces a particular amount of heat energy or a particular amount of enthalpy</a:t>
            </a:r>
            <a:endParaRPr lang="en-US" sz="3200" dirty="0">
              <a:solidFill>
                <a:prstClr val="black"/>
              </a:solidFill>
              <a:latin typeface="Vagabond" charset="0"/>
              <a:ea typeface="ＭＳ Ｐゴシック" charset="0"/>
              <a:sym typeface="Wingdings" charset="0"/>
            </a:endParaRPr>
          </a:p>
          <a:p>
            <a:pPr marL="344488" indent="-344488" fontAlgn="base">
              <a:lnSpc>
                <a:spcPct val="85000"/>
              </a:lnSpc>
              <a:spcBef>
                <a:spcPct val="20000"/>
              </a:spcBef>
              <a:spcAft>
                <a:spcPct val="0"/>
              </a:spcAft>
              <a:buClr>
                <a:srgbClr val="FF0066"/>
              </a:buClr>
              <a:buSzPct val="75000"/>
              <a:buFont typeface="Wingdings" charset="0"/>
              <a:buChar char="Ø"/>
              <a:defRPr/>
            </a:pPr>
            <a:r>
              <a:rPr lang="en-US" sz="3200" dirty="0">
                <a:solidFill>
                  <a:prstClr val="black"/>
                </a:solidFill>
                <a:latin typeface="Vagabond" charset="0"/>
                <a:ea typeface="ＭＳ Ｐゴシック" charset="0"/>
              </a:rPr>
              <a:t>Enthalpy is a value that also contains a component of direction (energy in or energy out)</a:t>
            </a:r>
          </a:p>
          <a:p>
            <a:pPr marL="515937" lvl="1" fontAlgn="base">
              <a:lnSpc>
                <a:spcPct val="85000"/>
              </a:lnSpc>
              <a:spcBef>
                <a:spcPct val="20000"/>
              </a:spcBef>
              <a:spcAft>
                <a:spcPct val="0"/>
              </a:spcAft>
              <a:buClr>
                <a:srgbClr val="FFFF00"/>
              </a:buClr>
              <a:buSzPct val="75000"/>
              <a:defRPr/>
            </a:pPr>
            <a:r>
              <a:rPr lang="en-US" sz="3200" dirty="0">
                <a:solidFill>
                  <a:prstClr val="black"/>
                </a:solidFill>
                <a:latin typeface="Vagabond" charset="0"/>
                <a:ea typeface="ＭＳ Ｐゴシック" charset="0"/>
              </a:rPr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208558852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ChangeArrowheads="1"/>
          </p:cNvSpPr>
          <p:nvPr/>
        </p:nvSpPr>
        <p:spPr bwMode="auto">
          <a:xfrm>
            <a:off x="0" y="762000"/>
            <a:ext cx="9144000" cy="5638800"/>
          </a:xfrm>
          <a:prstGeom prst="rect">
            <a:avLst/>
          </a:prstGeom>
          <a:noFill/>
          <a:ln>
            <a:noFill/>
          </a:ln>
          <a:effectLst>
            <a:outerShdw blurRad="63500" dist="38099" dir="2700000" algn="ctr" rotWithShape="0">
              <a:schemeClr val="tx1">
                <a:alpha val="74998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96875" indent="-396875" fontAlgn="base">
              <a:lnSpc>
                <a:spcPct val="85000"/>
              </a:lnSpc>
              <a:spcBef>
                <a:spcPct val="20000"/>
              </a:spcBef>
              <a:spcAft>
                <a:spcPct val="0"/>
              </a:spcAft>
              <a:buClr>
                <a:srgbClr val="FF0066"/>
              </a:buClr>
              <a:buSzPct val="75000"/>
              <a:buFont typeface="Wingdings" charset="0"/>
              <a:buChar char="Ø"/>
              <a:defRPr/>
            </a:pPr>
            <a:r>
              <a:rPr lang="en-US" sz="3600" dirty="0">
                <a:solidFill>
                  <a:prstClr val="black"/>
                </a:solidFill>
                <a:latin typeface="Vagabond" charset="0"/>
                <a:ea typeface="ＭＳ Ｐゴシック" charset="0"/>
              </a:rPr>
              <a:t>Most common version of enthalpy is when we have a change in enthalpy (</a:t>
            </a:r>
            <a:r>
              <a:rPr lang="en-US" sz="3600" dirty="0">
                <a:solidFill>
                  <a:prstClr val="black"/>
                </a:solidFill>
                <a:latin typeface="Vagabond" charset="0"/>
                <a:ea typeface="ＭＳ Ｐゴシック" charset="0"/>
                <a:sym typeface="Symbol" charset="0"/>
              </a:rPr>
              <a:t></a:t>
            </a:r>
            <a:r>
              <a:rPr lang="en-US" sz="3600" dirty="0">
                <a:solidFill>
                  <a:prstClr val="black"/>
                </a:solidFill>
                <a:latin typeface="Vagabond" charset="0"/>
                <a:ea typeface="ＭＳ Ｐゴシック" charset="0"/>
              </a:rPr>
              <a:t>H)  </a:t>
            </a:r>
          </a:p>
          <a:p>
            <a:pPr marL="396875" indent="-396875" fontAlgn="base">
              <a:lnSpc>
                <a:spcPct val="85000"/>
              </a:lnSpc>
              <a:spcBef>
                <a:spcPct val="20000"/>
              </a:spcBef>
              <a:spcAft>
                <a:spcPct val="0"/>
              </a:spcAft>
              <a:buClr>
                <a:srgbClr val="FF0066"/>
              </a:buClr>
              <a:buSzPct val="75000"/>
              <a:buFont typeface="Wingdings" charset="0"/>
              <a:buChar char="Ø"/>
              <a:defRPr/>
            </a:pPr>
            <a:r>
              <a:rPr lang="en-US" sz="3600" dirty="0">
                <a:solidFill>
                  <a:prstClr val="black"/>
                </a:solidFill>
                <a:latin typeface="Vagabond" charset="0"/>
                <a:ea typeface="ＭＳ Ｐゴシック" charset="0"/>
              </a:rPr>
              <a:t>The</a:t>
            </a:r>
            <a:r>
              <a:rPr lang="en-US" sz="3600" dirty="0">
                <a:solidFill>
                  <a:prstClr val="black"/>
                </a:solidFill>
                <a:latin typeface="Vagabond" charset="0"/>
                <a:ea typeface="ＭＳ Ｐゴシック" charset="0"/>
                <a:sym typeface="Symbol" charset="0"/>
              </a:rPr>
              <a:t> enthalpy</a:t>
            </a:r>
            <a:r>
              <a:rPr lang="en-US" sz="3600" dirty="0">
                <a:solidFill>
                  <a:prstClr val="black"/>
                </a:solidFill>
                <a:latin typeface="Vagabond" charset="0"/>
                <a:ea typeface="ＭＳ Ｐゴシック" charset="0"/>
              </a:rPr>
              <a:t> absorbed or gained (changed) in a </a:t>
            </a:r>
            <a:r>
              <a:rPr lang="en-US" sz="3600" dirty="0" err="1">
                <a:solidFill>
                  <a:prstClr val="black"/>
                </a:solidFill>
                <a:latin typeface="Vagabond" charset="0"/>
                <a:ea typeface="ＭＳ Ｐゴシック" charset="0"/>
              </a:rPr>
              <a:t>rxn</a:t>
            </a:r>
            <a:r>
              <a:rPr lang="en-US" sz="3600" dirty="0">
                <a:solidFill>
                  <a:prstClr val="black"/>
                </a:solidFill>
                <a:latin typeface="Vagabond" charset="0"/>
                <a:ea typeface="ＭＳ Ｐゴシック" charset="0"/>
              </a:rPr>
              <a:t> is dependent on the amount of material reacting	</a:t>
            </a:r>
          </a:p>
          <a:p>
            <a:pPr marL="1082675" lvl="1" indent="-285750" fontAlgn="base">
              <a:lnSpc>
                <a:spcPct val="85000"/>
              </a:lnSpc>
              <a:spcBef>
                <a:spcPct val="20000"/>
              </a:spcBef>
              <a:spcAft>
                <a:spcPct val="0"/>
              </a:spcAft>
              <a:buClr>
                <a:srgbClr val="FFFF00"/>
              </a:buClr>
              <a:buSzPct val="75000"/>
              <a:buFontTx/>
              <a:buChar char="–"/>
              <a:defRPr/>
            </a:pPr>
            <a:r>
              <a:rPr lang="en-US" sz="3400" dirty="0">
                <a:solidFill>
                  <a:prstClr val="black"/>
                </a:solidFill>
                <a:latin typeface="Vagabond" charset="0"/>
                <a:ea typeface="ＭＳ Ｐゴシック" charset="0"/>
              </a:rPr>
              <a:t>Amount is usually in the form of moles</a:t>
            </a:r>
          </a:p>
          <a:p>
            <a:pPr marL="1082675" lvl="1" indent="-285750" fontAlgn="base">
              <a:lnSpc>
                <a:spcPct val="85000"/>
              </a:lnSpc>
              <a:spcBef>
                <a:spcPct val="20000"/>
              </a:spcBef>
              <a:spcAft>
                <a:spcPct val="0"/>
              </a:spcAft>
              <a:buClr>
                <a:srgbClr val="FFFF00"/>
              </a:buClr>
              <a:buSzPct val="75000"/>
              <a:buFontTx/>
              <a:buChar char="–"/>
              <a:defRPr/>
            </a:pPr>
            <a:r>
              <a:rPr lang="en-US" sz="3400" dirty="0">
                <a:solidFill>
                  <a:prstClr val="black"/>
                </a:solidFill>
                <a:latin typeface="Vagabond" charset="0"/>
                <a:ea typeface="ＭＳ Ｐゴシック" charset="0"/>
              </a:rPr>
              <a:t>We can use the coefficient ratios of the balanced chemical reactions to energy ratios to calculate how much energy a reaction used (endothermic) or produced (exothermic).</a:t>
            </a:r>
          </a:p>
        </p:txBody>
      </p:sp>
      <p:sp>
        <p:nvSpPr>
          <p:cNvPr id="32771" name="Rectangle 3"/>
          <p:cNvSpPr>
            <a:spLocks noChangeArrowheads="1"/>
          </p:cNvSpPr>
          <p:nvPr/>
        </p:nvSpPr>
        <p:spPr bwMode="auto">
          <a:xfrm>
            <a:off x="0" y="0"/>
            <a:ext cx="9144000" cy="533400"/>
          </a:xfrm>
          <a:prstGeom prst="rect">
            <a:avLst/>
          </a:prstGeom>
          <a:noFill/>
          <a:ln>
            <a:noFill/>
          </a:ln>
          <a:effectLst>
            <a:outerShdw blurRad="63500" dist="53882" dir="2700000" algn="ctr" rotWithShape="0">
              <a:schemeClr val="tx1">
                <a:alpha val="74998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 fontAlgn="base">
              <a:lnSpc>
                <a:spcPct val="14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en-US" sz="3600" b="1" dirty="0">
                <a:solidFill>
                  <a:prstClr val="black"/>
                </a:solidFill>
                <a:latin typeface="Vagabond" charset="0"/>
                <a:ea typeface="ＭＳ Ｐゴシック" charset="0"/>
              </a:rPr>
              <a:t>CHANGE IN ENTHALPY</a:t>
            </a:r>
          </a:p>
        </p:txBody>
      </p:sp>
    </p:spTree>
    <p:extLst>
      <p:ext uri="{BB962C8B-B14F-4D97-AF65-F5344CB8AC3E}">
        <p14:creationId xmlns:p14="http://schemas.microsoft.com/office/powerpoint/2010/main" val="198762100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5702491"/>
          </a:xfrm>
        </p:spPr>
        <p:txBody>
          <a:bodyPr>
            <a:normAutofit lnSpcReduction="10000"/>
          </a:bodyPr>
          <a:lstStyle/>
          <a:p>
            <a:pPr lvl="0"/>
            <a:r>
              <a:rPr lang="en-CA" dirty="0" smtClean="0"/>
              <a:t>Chemists study the </a:t>
            </a:r>
            <a:r>
              <a:rPr lang="en-CA" b="1" dirty="0" smtClean="0"/>
              <a:t>enthalpy change</a:t>
            </a:r>
            <a:r>
              <a:rPr lang="en-CA" dirty="0" smtClean="0"/>
              <a:t>, or the energy absorbed from or released to the surroundings when a system changes from reactants to products</a:t>
            </a: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 lvl="0"/>
            <a:r>
              <a:rPr lang="en-CA" dirty="0" smtClean="0"/>
              <a:t>Enthalpy change is given the symbol ∆H</a:t>
            </a: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 lvl="0"/>
            <a:r>
              <a:rPr lang="en-CA" dirty="0" smtClean="0"/>
              <a:t>The enthalpy change of the system equals the quantity of heat that flows from the system to its surroundings, or from the surroundings to the system</a:t>
            </a: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 algn="ctr">
              <a:buNone/>
            </a:pPr>
            <a:r>
              <a:rPr lang="en-CA" sz="4400" dirty="0" smtClean="0"/>
              <a:t>∆H </a:t>
            </a:r>
            <a:r>
              <a:rPr lang="en-CA" sz="4400" baseline="-25000" dirty="0" smtClean="0"/>
              <a:t>system</a:t>
            </a:r>
            <a:r>
              <a:rPr lang="en-CA" sz="4400" dirty="0" smtClean="0"/>
              <a:t>  =  ± </a:t>
            </a:r>
            <a:r>
              <a:rPr lang="he-IL" sz="4400" dirty="0" smtClean="0"/>
              <a:t>׀</a:t>
            </a:r>
            <a:r>
              <a:rPr lang="en-CA" sz="4400" dirty="0" smtClean="0"/>
              <a:t>q </a:t>
            </a:r>
            <a:r>
              <a:rPr lang="en-CA" sz="4400" baseline="-25000" dirty="0" smtClean="0"/>
              <a:t>surroundings</a:t>
            </a:r>
            <a:r>
              <a:rPr lang="he-IL" sz="4400" dirty="0" smtClean="0"/>
              <a:t>׀</a:t>
            </a:r>
            <a:endParaRPr lang="en-US" sz="4400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2656122"/>
      </p:ext>
    </p:extLst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794" name="Picture 2" descr="S:\_422599_bombadier130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29400" y="3581400"/>
            <a:ext cx="2438400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7891" name="Rectangle 3"/>
          <p:cNvSpPr>
            <a:spLocks noChangeArrowheads="1"/>
          </p:cNvSpPr>
          <p:nvPr/>
        </p:nvSpPr>
        <p:spPr bwMode="auto">
          <a:xfrm>
            <a:off x="0" y="2819400"/>
            <a:ext cx="6629400" cy="3810000"/>
          </a:xfrm>
          <a:prstGeom prst="rect">
            <a:avLst/>
          </a:prstGeom>
          <a:noFill/>
          <a:ln>
            <a:noFill/>
          </a:ln>
          <a:effectLst>
            <a:outerShdw blurRad="63500" dist="38099" dir="2700000" algn="ctr" rotWithShape="0">
              <a:schemeClr val="tx1">
                <a:alpha val="74998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ctr" fontAlgn="base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buClr>
                <a:srgbClr val="FF3399"/>
              </a:buClr>
              <a:buFont typeface="Webdings" charset="0"/>
              <a:buNone/>
              <a:defRPr/>
            </a:pPr>
            <a:endParaRPr lang="en-US" sz="3200" dirty="0">
              <a:solidFill>
                <a:srgbClr val="FFCCFF"/>
              </a:solidFill>
              <a:latin typeface="Vagabond" charset="0"/>
              <a:ea typeface="ＭＳ Ｐゴシック" charset="0"/>
            </a:endParaRPr>
          </a:p>
          <a:p>
            <a:pPr fontAlgn="base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buClr>
                <a:srgbClr val="FF3399"/>
              </a:buClr>
              <a:buFont typeface="Webdings" charset="0"/>
              <a:buNone/>
              <a:defRPr/>
            </a:pPr>
            <a:r>
              <a:rPr lang="en-US" sz="3200" dirty="0">
                <a:solidFill>
                  <a:prstClr val="black"/>
                </a:solidFill>
                <a:latin typeface="Vagabond" charset="0"/>
                <a:ea typeface="ＭＳ Ｐゴシック" charset="0"/>
              </a:rPr>
              <a:t>EXAMPLE 1:</a:t>
            </a:r>
          </a:p>
          <a:p>
            <a:pPr fontAlgn="base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buClr>
                <a:srgbClr val="FF3399"/>
              </a:buClr>
              <a:buFont typeface="Webdings" charset="0"/>
              <a:buNone/>
              <a:defRPr/>
            </a:pPr>
            <a:r>
              <a:rPr lang="en-US" sz="3200" dirty="0">
                <a:solidFill>
                  <a:prstClr val="black"/>
                </a:solidFill>
                <a:latin typeface="Vagabond" charset="0"/>
                <a:ea typeface="ＭＳ Ｐゴシック" charset="0"/>
              </a:rPr>
              <a:t>How much heat will be released if 1.0mole of H</a:t>
            </a:r>
            <a:r>
              <a:rPr lang="en-US" sz="3200" baseline="-25000" dirty="0">
                <a:solidFill>
                  <a:prstClr val="black"/>
                </a:solidFill>
                <a:latin typeface="Vagabond" charset="0"/>
                <a:ea typeface="ＭＳ Ｐゴシック" charset="0"/>
              </a:rPr>
              <a:t>2</a:t>
            </a:r>
            <a:r>
              <a:rPr lang="en-US" sz="3200" dirty="0">
                <a:solidFill>
                  <a:prstClr val="black"/>
                </a:solidFill>
                <a:latin typeface="Vagabond" charset="0"/>
                <a:ea typeface="ＭＳ Ｐゴシック" charset="0"/>
              </a:rPr>
              <a:t>O</a:t>
            </a:r>
            <a:r>
              <a:rPr lang="en-US" sz="3200" baseline="-25000" dirty="0">
                <a:solidFill>
                  <a:prstClr val="black"/>
                </a:solidFill>
                <a:latin typeface="Vagabond" charset="0"/>
                <a:ea typeface="ＭＳ Ｐゴシック" charset="0"/>
              </a:rPr>
              <a:t>2</a:t>
            </a:r>
            <a:r>
              <a:rPr lang="en-US" sz="3200" dirty="0">
                <a:solidFill>
                  <a:prstClr val="black"/>
                </a:solidFill>
                <a:latin typeface="Vagabond" charset="0"/>
                <a:ea typeface="ＭＳ Ｐゴシック" charset="0"/>
              </a:rPr>
              <a:t> decomposes in a bombardier beetle to produce a defensive spray of steam</a:t>
            </a:r>
          </a:p>
        </p:txBody>
      </p:sp>
      <p:sp>
        <p:nvSpPr>
          <p:cNvPr id="37892" name="Rectangle 4"/>
          <p:cNvSpPr>
            <a:spLocks noChangeArrowheads="1"/>
          </p:cNvSpPr>
          <p:nvPr/>
        </p:nvSpPr>
        <p:spPr bwMode="auto">
          <a:xfrm>
            <a:off x="685800" y="6019800"/>
            <a:ext cx="7696200" cy="838200"/>
          </a:xfrm>
          <a:prstGeom prst="rect">
            <a:avLst/>
          </a:prstGeom>
          <a:noFill/>
          <a:ln>
            <a:noFill/>
          </a:ln>
          <a:effectLst>
            <a:outerShdw blurRad="63500" dist="29783" dir="1514402" algn="ctr" rotWithShape="0">
              <a:schemeClr val="tx1">
                <a:alpha val="74998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ctr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F3399"/>
              </a:buClr>
              <a:buFont typeface="Webdings" pitchFamily="18" charset="2"/>
              <a:buNone/>
              <a:defRPr/>
            </a:pPr>
            <a:r>
              <a:rPr lang="en-US" sz="3600" dirty="0">
                <a:solidFill>
                  <a:prstClr val="black"/>
                </a:solidFill>
                <a:latin typeface="Vagabond" pitchFamily="2" charset="0"/>
                <a:ea typeface="ＭＳ Ｐゴシック" charset="-128"/>
              </a:rPr>
              <a:t>2H</a:t>
            </a:r>
            <a:r>
              <a:rPr lang="en-US" sz="3600" baseline="-25000" dirty="0">
                <a:solidFill>
                  <a:prstClr val="black"/>
                </a:solidFill>
                <a:latin typeface="Vagabond" pitchFamily="2" charset="0"/>
                <a:ea typeface="ＭＳ Ｐゴシック" charset="-128"/>
              </a:rPr>
              <a:t>2</a:t>
            </a:r>
            <a:r>
              <a:rPr lang="en-US" sz="3600" dirty="0">
                <a:solidFill>
                  <a:prstClr val="black"/>
                </a:solidFill>
                <a:latin typeface="Vagabond" pitchFamily="2" charset="0"/>
                <a:ea typeface="ＭＳ Ｐゴシック" charset="-128"/>
              </a:rPr>
              <a:t>O</a:t>
            </a:r>
            <a:r>
              <a:rPr lang="en-US" sz="3600" baseline="-25000" dirty="0">
                <a:solidFill>
                  <a:prstClr val="black"/>
                </a:solidFill>
                <a:latin typeface="Vagabond" pitchFamily="2" charset="0"/>
                <a:ea typeface="ＭＳ Ｐゴシック" charset="-128"/>
              </a:rPr>
              <a:t>2</a:t>
            </a:r>
            <a:r>
              <a:rPr lang="en-US" sz="3600" dirty="0">
                <a:solidFill>
                  <a:prstClr val="black"/>
                </a:solidFill>
                <a:latin typeface="Vagabond" pitchFamily="2" charset="0"/>
                <a:ea typeface="ＭＳ Ｐゴシック" charset="-128"/>
                <a:sym typeface="Symbol" pitchFamily="18" charset="2"/>
              </a:rPr>
              <a:t> 2H</a:t>
            </a:r>
            <a:r>
              <a:rPr lang="en-US" sz="3600" baseline="-25000" dirty="0">
                <a:solidFill>
                  <a:prstClr val="black"/>
                </a:solidFill>
                <a:latin typeface="Vagabond" pitchFamily="2" charset="0"/>
                <a:ea typeface="ＭＳ Ｐゴシック" charset="-128"/>
                <a:sym typeface="Symbol" pitchFamily="18" charset="2"/>
              </a:rPr>
              <a:t>2</a:t>
            </a:r>
            <a:r>
              <a:rPr lang="en-US" sz="3600" dirty="0">
                <a:solidFill>
                  <a:prstClr val="black"/>
                </a:solidFill>
                <a:latin typeface="Vagabond" pitchFamily="2" charset="0"/>
                <a:ea typeface="ＭＳ Ｐゴシック" charset="-128"/>
                <a:sym typeface="Symbol" pitchFamily="18" charset="2"/>
              </a:rPr>
              <a:t>O + O</a:t>
            </a:r>
            <a:r>
              <a:rPr lang="en-US" sz="3600" baseline="-25000" dirty="0">
                <a:solidFill>
                  <a:prstClr val="black"/>
                </a:solidFill>
                <a:latin typeface="Vagabond" pitchFamily="2" charset="0"/>
                <a:ea typeface="ＭＳ Ｐゴシック" charset="-128"/>
                <a:sym typeface="Symbol" pitchFamily="18" charset="2"/>
              </a:rPr>
              <a:t>2    </a:t>
            </a:r>
            <a:r>
              <a:rPr lang="en-US" sz="3600" dirty="0">
                <a:solidFill>
                  <a:prstClr val="black"/>
                </a:solidFill>
                <a:latin typeface="Vagabond" pitchFamily="2" charset="0"/>
                <a:ea typeface="ＭＳ Ｐゴシック" charset="-128"/>
                <a:sym typeface="Symbol" pitchFamily="18" charset="2"/>
              </a:rPr>
              <a:t>Hº =-190kJ</a:t>
            </a:r>
            <a:endParaRPr lang="en-US" sz="3600" dirty="0">
              <a:solidFill>
                <a:prstClr val="black"/>
              </a:solidFill>
              <a:latin typeface="Vagabond" pitchFamily="2" charset="0"/>
              <a:ea typeface="ＭＳ Ｐゴシック" charset="-128"/>
            </a:endParaRPr>
          </a:p>
        </p:txBody>
      </p:sp>
      <p:sp>
        <p:nvSpPr>
          <p:cNvPr id="33797" name="Rectangle 1"/>
          <p:cNvSpPr>
            <a:spLocks noChangeArrowheads="1"/>
          </p:cNvSpPr>
          <p:nvPr/>
        </p:nvSpPr>
        <p:spPr bwMode="auto">
          <a:xfrm>
            <a:off x="457200" y="228600"/>
            <a:ext cx="8534400" cy="425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en-US">
                <a:solidFill>
                  <a:prstClr val="black"/>
                </a:solidFill>
                <a:latin typeface="Vagabond" pitchFamily="2" charset="0"/>
              </a:rPr>
              <a:t>USING </a:t>
            </a:r>
            <a:r>
              <a:rPr lang="en-US" altLang="en-US">
                <a:solidFill>
                  <a:prstClr val="black"/>
                </a:solidFill>
                <a:latin typeface="Vagabond" pitchFamily="2" charset="0"/>
                <a:sym typeface="Symbol" panose="05050102010706020507" pitchFamily="18" charset="2"/>
              </a:rPr>
              <a:t></a:t>
            </a:r>
            <a:r>
              <a:rPr lang="en-US" altLang="en-US">
                <a:solidFill>
                  <a:prstClr val="black"/>
                </a:solidFill>
                <a:latin typeface="Vagabond" pitchFamily="2" charset="0"/>
              </a:rPr>
              <a:t>H IN CALCULATIONS</a:t>
            </a:r>
          </a:p>
        </p:txBody>
      </p:sp>
      <p:sp>
        <p:nvSpPr>
          <p:cNvPr id="8" name="Rectangle 6"/>
          <p:cNvSpPr>
            <a:spLocks noChangeArrowheads="1"/>
          </p:cNvSpPr>
          <p:nvPr/>
        </p:nvSpPr>
        <p:spPr bwMode="auto">
          <a:xfrm>
            <a:off x="0" y="806450"/>
            <a:ext cx="9144000" cy="1708150"/>
          </a:xfrm>
          <a:prstGeom prst="rect">
            <a:avLst/>
          </a:prstGeom>
          <a:noFill/>
          <a:ln>
            <a:noFill/>
          </a:ln>
          <a:effectLst>
            <a:outerShdw blurRad="63500" dist="38099" dir="2700000" algn="ctr" rotWithShape="0">
              <a:schemeClr val="tx1">
                <a:alpha val="74998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96875" indent="-396875" fontAlgn="base">
              <a:lnSpc>
                <a:spcPct val="85000"/>
              </a:lnSpc>
              <a:spcBef>
                <a:spcPct val="20000"/>
              </a:spcBef>
              <a:spcAft>
                <a:spcPct val="0"/>
              </a:spcAft>
              <a:buClr>
                <a:srgbClr val="FF0066"/>
              </a:buClr>
              <a:buSzPct val="75000"/>
              <a:buFont typeface="Wingdings" charset="0"/>
              <a:buChar char="Ø"/>
              <a:defRPr/>
            </a:pPr>
            <a:r>
              <a:rPr lang="en-US" sz="2800" dirty="0">
                <a:solidFill>
                  <a:prstClr val="black"/>
                </a:solidFill>
                <a:latin typeface="Vagabond" charset="0"/>
                <a:ea typeface="ＭＳ Ｐゴシック" charset="0"/>
              </a:rPr>
              <a:t>Chemical reaction equations are very powerful tools.  </a:t>
            </a:r>
          </a:p>
          <a:p>
            <a:pPr marL="793750" lvl="1" indent="-277813" fontAlgn="base">
              <a:lnSpc>
                <a:spcPct val="85000"/>
              </a:lnSpc>
              <a:spcBef>
                <a:spcPct val="20000"/>
              </a:spcBef>
              <a:spcAft>
                <a:spcPct val="0"/>
              </a:spcAft>
              <a:buClr>
                <a:srgbClr val="FFFF00"/>
              </a:buClr>
              <a:buSzPct val="75000"/>
              <a:buFontTx/>
              <a:buChar char="–"/>
              <a:defRPr/>
            </a:pPr>
            <a:r>
              <a:rPr lang="en-US" sz="2800" dirty="0">
                <a:solidFill>
                  <a:prstClr val="black"/>
                </a:solidFill>
                <a:latin typeface="Vagabond" charset="0"/>
                <a:ea typeface="ＭＳ Ｐゴシック" charset="0"/>
              </a:rPr>
              <a:t>Given a </a:t>
            </a:r>
            <a:r>
              <a:rPr lang="en-US" sz="2800" dirty="0" err="1">
                <a:solidFill>
                  <a:prstClr val="black"/>
                </a:solidFill>
                <a:latin typeface="Vagabond" charset="0"/>
                <a:ea typeface="ＭＳ Ｐゴシック" charset="0"/>
              </a:rPr>
              <a:t>rxn</a:t>
            </a:r>
            <a:r>
              <a:rPr lang="en-US" sz="2800" dirty="0">
                <a:solidFill>
                  <a:prstClr val="black"/>
                </a:solidFill>
                <a:latin typeface="Vagabond" charset="0"/>
                <a:ea typeface="ＭＳ Ｐゴシック" charset="0"/>
              </a:rPr>
              <a:t> equation with an energy value included, we can calculate the amount of energy produced or used for any given amount of reactants. </a:t>
            </a:r>
          </a:p>
        </p:txBody>
      </p:sp>
    </p:spTree>
    <p:extLst>
      <p:ext uri="{BB962C8B-B14F-4D97-AF65-F5344CB8AC3E}">
        <p14:creationId xmlns:p14="http://schemas.microsoft.com/office/powerpoint/2010/main" val="331882329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1" name="Rectangle 3"/>
          <p:cNvSpPr>
            <a:spLocks noChangeArrowheads="1"/>
          </p:cNvSpPr>
          <p:nvPr/>
        </p:nvSpPr>
        <p:spPr bwMode="auto">
          <a:xfrm>
            <a:off x="0" y="3200400"/>
            <a:ext cx="6705600" cy="3429000"/>
          </a:xfrm>
          <a:prstGeom prst="rect">
            <a:avLst/>
          </a:prstGeom>
          <a:noFill/>
          <a:ln>
            <a:noFill/>
          </a:ln>
          <a:effectLst>
            <a:outerShdw blurRad="63500" dist="38099" dir="2700000" algn="ctr" rotWithShape="0">
              <a:schemeClr val="tx1">
                <a:alpha val="74998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ctr" fontAlgn="base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buClr>
                <a:srgbClr val="FF3399"/>
              </a:buClr>
              <a:buFont typeface="Webdings" charset="0"/>
              <a:buNone/>
              <a:defRPr/>
            </a:pPr>
            <a:endParaRPr lang="en-US" sz="3200" dirty="0">
              <a:solidFill>
                <a:srgbClr val="FFCCFF"/>
              </a:solidFill>
              <a:latin typeface="Vagabond" charset="0"/>
              <a:ea typeface="ＭＳ Ｐゴシック" charset="0"/>
            </a:endParaRPr>
          </a:p>
        </p:txBody>
      </p:sp>
      <p:sp>
        <p:nvSpPr>
          <p:cNvPr id="37892" name="Rectangle 4"/>
          <p:cNvSpPr>
            <a:spLocks noChangeArrowheads="1"/>
          </p:cNvSpPr>
          <p:nvPr/>
        </p:nvSpPr>
        <p:spPr bwMode="auto">
          <a:xfrm>
            <a:off x="838200" y="1028700"/>
            <a:ext cx="7696200" cy="838200"/>
          </a:xfrm>
          <a:prstGeom prst="rect">
            <a:avLst/>
          </a:prstGeom>
          <a:noFill/>
          <a:ln>
            <a:noFill/>
          </a:ln>
          <a:effectLst>
            <a:outerShdw blurRad="63500" dist="29783" dir="1514402" algn="ctr" rotWithShape="0">
              <a:schemeClr val="tx1">
                <a:alpha val="74998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ctr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F3399"/>
              </a:buClr>
              <a:buFont typeface="Webdings" pitchFamily="18" charset="2"/>
              <a:buNone/>
              <a:defRPr/>
            </a:pPr>
            <a:r>
              <a:rPr lang="en-US" sz="3600" dirty="0">
                <a:solidFill>
                  <a:prstClr val="black"/>
                </a:solidFill>
                <a:latin typeface="Vagabond" pitchFamily="2" charset="0"/>
                <a:ea typeface="ＭＳ Ｐゴシック" charset="-128"/>
              </a:rPr>
              <a:t>2H</a:t>
            </a:r>
            <a:r>
              <a:rPr lang="en-US" sz="3600" baseline="-25000" dirty="0">
                <a:solidFill>
                  <a:prstClr val="black"/>
                </a:solidFill>
                <a:latin typeface="Vagabond" pitchFamily="2" charset="0"/>
                <a:ea typeface="ＭＳ Ｐゴシック" charset="-128"/>
              </a:rPr>
              <a:t>2</a:t>
            </a:r>
            <a:r>
              <a:rPr lang="en-US" sz="3600" dirty="0">
                <a:solidFill>
                  <a:prstClr val="black"/>
                </a:solidFill>
                <a:latin typeface="Vagabond" pitchFamily="2" charset="0"/>
                <a:ea typeface="ＭＳ Ｐゴシック" charset="-128"/>
              </a:rPr>
              <a:t>O</a:t>
            </a:r>
            <a:r>
              <a:rPr lang="en-US" sz="3600" baseline="-25000" dirty="0">
                <a:solidFill>
                  <a:prstClr val="black"/>
                </a:solidFill>
                <a:latin typeface="Vagabond" pitchFamily="2" charset="0"/>
                <a:ea typeface="ＭＳ Ｐゴシック" charset="-128"/>
              </a:rPr>
              <a:t>2</a:t>
            </a:r>
            <a:r>
              <a:rPr lang="en-US" sz="3600" dirty="0">
                <a:solidFill>
                  <a:prstClr val="black"/>
                </a:solidFill>
                <a:latin typeface="Vagabond" pitchFamily="2" charset="0"/>
                <a:ea typeface="ＭＳ Ｐゴシック" charset="-128"/>
                <a:sym typeface="Symbol" pitchFamily="18" charset="2"/>
              </a:rPr>
              <a:t> 2H</a:t>
            </a:r>
            <a:r>
              <a:rPr lang="en-US" sz="3600" baseline="-25000" dirty="0">
                <a:solidFill>
                  <a:prstClr val="black"/>
                </a:solidFill>
                <a:latin typeface="Vagabond" pitchFamily="2" charset="0"/>
                <a:ea typeface="ＭＳ Ｐゴシック" charset="-128"/>
                <a:sym typeface="Symbol" pitchFamily="18" charset="2"/>
              </a:rPr>
              <a:t>2</a:t>
            </a:r>
            <a:r>
              <a:rPr lang="en-US" sz="3600" dirty="0">
                <a:solidFill>
                  <a:prstClr val="black"/>
                </a:solidFill>
                <a:latin typeface="Vagabond" pitchFamily="2" charset="0"/>
                <a:ea typeface="ＭＳ Ｐゴシック" charset="-128"/>
                <a:sym typeface="Symbol" pitchFamily="18" charset="2"/>
              </a:rPr>
              <a:t>O + O</a:t>
            </a:r>
            <a:r>
              <a:rPr lang="en-US" sz="3600" baseline="-25000" dirty="0">
                <a:solidFill>
                  <a:prstClr val="black"/>
                </a:solidFill>
                <a:latin typeface="Vagabond" pitchFamily="2" charset="0"/>
                <a:ea typeface="ＭＳ Ｐゴシック" charset="-128"/>
                <a:sym typeface="Symbol" pitchFamily="18" charset="2"/>
              </a:rPr>
              <a:t>2    </a:t>
            </a:r>
            <a:r>
              <a:rPr lang="en-US" sz="3600" dirty="0">
                <a:solidFill>
                  <a:prstClr val="black"/>
                </a:solidFill>
                <a:latin typeface="Vagabond" pitchFamily="2" charset="0"/>
                <a:ea typeface="ＭＳ Ｐゴシック" charset="-128"/>
                <a:sym typeface="Symbol" pitchFamily="18" charset="2"/>
              </a:rPr>
              <a:t>Hº =-190kJ</a:t>
            </a:r>
            <a:endParaRPr lang="en-US" sz="3600" dirty="0">
              <a:solidFill>
                <a:prstClr val="black"/>
              </a:solidFill>
              <a:latin typeface="Vagabond" pitchFamily="2" charset="0"/>
              <a:ea typeface="ＭＳ Ｐゴシック" charset="-128"/>
            </a:endParaRPr>
          </a:p>
        </p:txBody>
      </p:sp>
      <p:sp>
        <p:nvSpPr>
          <p:cNvPr id="33797" name="Rectangle 5"/>
          <p:cNvSpPr>
            <a:spLocks noChangeArrowheads="1"/>
          </p:cNvSpPr>
          <p:nvPr/>
        </p:nvSpPr>
        <p:spPr bwMode="auto">
          <a:xfrm>
            <a:off x="0" y="0"/>
            <a:ext cx="9144000" cy="533400"/>
          </a:xfrm>
          <a:prstGeom prst="rect">
            <a:avLst/>
          </a:prstGeom>
          <a:noFill/>
          <a:ln>
            <a:noFill/>
          </a:ln>
          <a:effectLst>
            <a:outerShdw blurRad="63500" dist="38099" dir="2700000" algn="ctr" rotWithShape="0">
              <a:schemeClr val="tx1">
                <a:alpha val="74998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800" dirty="0">
                <a:solidFill>
                  <a:prstClr val="black"/>
                </a:solidFill>
                <a:latin typeface="Vagabond" charset="0"/>
                <a:ea typeface="ＭＳ Ｐゴシック" charset="0"/>
              </a:rPr>
              <a:t>USING </a:t>
            </a:r>
            <a:r>
              <a:rPr lang="en-US" sz="2800" dirty="0">
                <a:solidFill>
                  <a:prstClr val="black"/>
                </a:solidFill>
                <a:latin typeface="Vagabond" charset="0"/>
                <a:ea typeface="ＭＳ Ｐゴシック" charset="0"/>
                <a:sym typeface="Symbol" charset="0"/>
              </a:rPr>
              <a:t></a:t>
            </a:r>
            <a:r>
              <a:rPr lang="en-US" sz="2800" dirty="0">
                <a:solidFill>
                  <a:prstClr val="black"/>
                </a:solidFill>
                <a:latin typeface="Vagabond" charset="0"/>
                <a:ea typeface="ＭＳ Ｐゴシック" charset="0"/>
              </a:rPr>
              <a:t>H IN CALCULATIONS Continued…</a:t>
            </a:r>
          </a:p>
        </p:txBody>
      </p:sp>
      <p:sp>
        <p:nvSpPr>
          <p:cNvPr id="37894" name="Rectangle 6"/>
          <p:cNvSpPr>
            <a:spLocks noChangeArrowheads="1"/>
          </p:cNvSpPr>
          <p:nvPr/>
        </p:nvSpPr>
        <p:spPr bwMode="auto">
          <a:xfrm>
            <a:off x="0" y="533400"/>
            <a:ext cx="9144000" cy="1447800"/>
          </a:xfrm>
          <a:prstGeom prst="rect">
            <a:avLst/>
          </a:prstGeom>
          <a:noFill/>
          <a:ln>
            <a:noFill/>
          </a:ln>
          <a:effectLst>
            <a:outerShdw blurRad="63500" dist="38099" dir="2700000" algn="ctr" rotWithShape="0">
              <a:schemeClr val="tx1">
                <a:alpha val="74998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96875" indent="-396875" fontAlgn="base">
              <a:lnSpc>
                <a:spcPct val="85000"/>
              </a:lnSpc>
              <a:spcBef>
                <a:spcPct val="20000"/>
              </a:spcBef>
              <a:spcAft>
                <a:spcPct val="0"/>
              </a:spcAft>
              <a:buClr>
                <a:srgbClr val="FF0066"/>
              </a:buClr>
              <a:buSzPct val="75000"/>
              <a:buFont typeface="Wingdings" charset="0"/>
              <a:buChar char="Ø"/>
              <a:defRPr/>
            </a:pPr>
            <a:endParaRPr lang="en-US" sz="3200" dirty="0">
              <a:solidFill>
                <a:prstClr val="black"/>
              </a:solidFill>
              <a:latin typeface="Vagabond" charset="0"/>
              <a:ea typeface="ＭＳ Ｐゴシック" charset="0"/>
            </a:endParaRPr>
          </a:p>
        </p:txBody>
      </p:sp>
      <p:sp>
        <p:nvSpPr>
          <p:cNvPr id="34822" name="TextBox 2"/>
          <p:cNvSpPr txBox="1">
            <a:spLocks noChangeArrowheads="1"/>
          </p:cNvSpPr>
          <p:nvPr/>
        </p:nvSpPr>
        <p:spPr bwMode="auto">
          <a:xfrm>
            <a:off x="914400" y="3657600"/>
            <a:ext cx="7543800" cy="2678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CA" altLang="en-US">
                <a:solidFill>
                  <a:prstClr val="black"/>
                </a:solidFill>
              </a:rPr>
              <a:t>If 2 moles produces 190 kJ of heat energy then 1 mole of hydrogen peroxide produces 190/2 kJ of heat energy.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CA" altLang="en-US">
              <a:solidFill>
                <a:prstClr val="black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CA" altLang="en-US">
                <a:solidFill>
                  <a:prstClr val="black"/>
                </a:solidFill>
              </a:rPr>
              <a:t>Therefore the </a:t>
            </a:r>
            <a:r>
              <a:rPr lang="en-CA" altLang="en-US" u="sng">
                <a:solidFill>
                  <a:prstClr val="black"/>
                </a:solidFill>
              </a:rPr>
              <a:t>molar enthalpy </a:t>
            </a:r>
            <a:r>
              <a:rPr lang="en-CA" altLang="en-US">
                <a:solidFill>
                  <a:prstClr val="black"/>
                </a:solidFill>
              </a:rPr>
              <a:t>of the decomposition of hydrogen peroxide is -95kJ or 95 kJ/mol are produced or released.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CA" altLang="en-US">
              <a:solidFill>
                <a:prstClr val="black"/>
              </a:solidFill>
            </a:endParaRPr>
          </a:p>
        </p:txBody>
      </p:sp>
      <p:sp>
        <p:nvSpPr>
          <p:cNvPr id="34823" name="Rectangle 3"/>
          <p:cNvSpPr>
            <a:spLocks noChangeArrowheads="1"/>
          </p:cNvSpPr>
          <p:nvPr/>
        </p:nvSpPr>
        <p:spPr bwMode="auto">
          <a:xfrm>
            <a:off x="381000" y="1981200"/>
            <a:ext cx="815340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>
                <a:solidFill>
                  <a:prstClr val="black"/>
                </a:solidFill>
                <a:latin typeface="Vagabond" pitchFamily="2" charset="0"/>
              </a:rPr>
              <a:t>THINK Moles and ratios!   From the balanced chemical equation, for every 2 mols of H</a:t>
            </a:r>
            <a:r>
              <a:rPr lang="en-US" altLang="en-US" baseline="-25000">
                <a:solidFill>
                  <a:prstClr val="black"/>
                </a:solidFill>
                <a:latin typeface="Vagabond" pitchFamily="2" charset="0"/>
              </a:rPr>
              <a:t>2</a:t>
            </a:r>
            <a:r>
              <a:rPr lang="en-US" altLang="en-US">
                <a:solidFill>
                  <a:prstClr val="black"/>
                </a:solidFill>
                <a:latin typeface="Vagabond" pitchFamily="2" charset="0"/>
              </a:rPr>
              <a:t>O</a:t>
            </a:r>
            <a:r>
              <a:rPr lang="en-US" altLang="en-US" baseline="-25000">
                <a:solidFill>
                  <a:prstClr val="black"/>
                </a:solidFill>
                <a:latin typeface="Vagabond" pitchFamily="2" charset="0"/>
              </a:rPr>
              <a:t>2 </a:t>
            </a:r>
            <a:r>
              <a:rPr lang="en-US" altLang="en-US">
                <a:solidFill>
                  <a:prstClr val="black"/>
                </a:solidFill>
                <a:latin typeface="Vagabond" pitchFamily="2" charset="0"/>
              </a:rPr>
              <a:t> that decomposes, 190kJ of heat is produced or released. </a:t>
            </a:r>
            <a:endParaRPr lang="en-CA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7487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1" name="Rectangle 3"/>
          <p:cNvSpPr>
            <a:spLocks noChangeArrowheads="1"/>
          </p:cNvSpPr>
          <p:nvPr/>
        </p:nvSpPr>
        <p:spPr bwMode="auto">
          <a:xfrm>
            <a:off x="1676400" y="533400"/>
            <a:ext cx="6705600" cy="5791200"/>
          </a:xfrm>
          <a:prstGeom prst="rect">
            <a:avLst/>
          </a:prstGeom>
          <a:noFill/>
          <a:ln>
            <a:noFill/>
          </a:ln>
          <a:effectLst>
            <a:outerShdw blurRad="63500" dist="38099" dir="2700000" algn="ctr" rotWithShape="0">
              <a:schemeClr val="tx1">
                <a:alpha val="74998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ctr" fontAlgn="base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buClr>
                <a:srgbClr val="FF3399"/>
              </a:buClr>
              <a:buFont typeface="Webdings" charset="0"/>
              <a:buNone/>
              <a:defRPr/>
            </a:pPr>
            <a:endParaRPr lang="en-US" sz="3200" dirty="0">
              <a:solidFill>
                <a:srgbClr val="FFCCFF"/>
              </a:solidFill>
              <a:latin typeface="Vagabond" charset="0"/>
              <a:ea typeface="ＭＳ Ｐゴシック" charset="0"/>
            </a:endParaRPr>
          </a:p>
          <a:p>
            <a:pPr fontAlgn="base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buClr>
                <a:srgbClr val="FF3399"/>
              </a:buClr>
              <a:buFont typeface="Webdings" charset="0"/>
              <a:buNone/>
              <a:defRPr/>
            </a:pPr>
            <a:r>
              <a:rPr lang="en-US" sz="3200" dirty="0">
                <a:solidFill>
                  <a:prstClr val="black"/>
                </a:solidFill>
                <a:latin typeface="Vagabond" charset="0"/>
                <a:ea typeface="ＭＳ Ｐゴシック" charset="0"/>
              </a:rPr>
              <a:t>EXAMPLE 2:</a:t>
            </a:r>
          </a:p>
          <a:p>
            <a:pPr fontAlgn="base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buClr>
                <a:srgbClr val="FF3399"/>
              </a:buClr>
              <a:buFont typeface="Webdings" charset="0"/>
              <a:buNone/>
              <a:defRPr/>
            </a:pPr>
            <a:r>
              <a:rPr lang="en-US" sz="3200" dirty="0">
                <a:solidFill>
                  <a:prstClr val="black"/>
                </a:solidFill>
                <a:latin typeface="Vagabond" charset="0"/>
                <a:ea typeface="ＭＳ Ｐゴシック" charset="0"/>
              </a:rPr>
              <a:t>How much heat will be released if 1.00g of H</a:t>
            </a:r>
            <a:r>
              <a:rPr lang="en-US" sz="3200" baseline="-25000" dirty="0">
                <a:solidFill>
                  <a:prstClr val="black"/>
                </a:solidFill>
                <a:latin typeface="Vagabond" charset="0"/>
                <a:ea typeface="ＭＳ Ｐゴシック" charset="0"/>
              </a:rPr>
              <a:t>2</a:t>
            </a:r>
            <a:r>
              <a:rPr lang="en-US" sz="3200" dirty="0">
                <a:solidFill>
                  <a:prstClr val="black"/>
                </a:solidFill>
                <a:latin typeface="Vagabond" charset="0"/>
                <a:ea typeface="ＭＳ Ｐゴシック" charset="0"/>
              </a:rPr>
              <a:t>O</a:t>
            </a:r>
            <a:r>
              <a:rPr lang="en-US" sz="3200" baseline="-25000" dirty="0">
                <a:solidFill>
                  <a:prstClr val="black"/>
                </a:solidFill>
                <a:latin typeface="Vagabond" charset="0"/>
                <a:ea typeface="ＭＳ Ｐゴシック" charset="0"/>
              </a:rPr>
              <a:t>2</a:t>
            </a:r>
            <a:r>
              <a:rPr lang="en-US" sz="3200" dirty="0">
                <a:solidFill>
                  <a:prstClr val="black"/>
                </a:solidFill>
                <a:latin typeface="Vagabond" charset="0"/>
                <a:ea typeface="ＭＳ Ｐゴシック" charset="0"/>
              </a:rPr>
              <a:t> decomposes in a bombardier beetle to produce a defensive spray of steam</a:t>
            </a:r>
          </a:p>
        </p:txBody>
      </p:sp>
      <p:sp>
        <p:nvSpPr>
          <p:cNvPr id="37892" name="Rectangle 4"/>
          <p:cNvSpPr>
            <a:spLocks noChangeArrowheads="1"/>
          </p:cNvSpPr>
          <p:nvPr/>
        </p:nvSpPr>
        <p:spPr bwMode="auto">
          <a:xfrm>
            <a:off x="990600" y="3352800"/>
            <a:ext cx="7696200" cy="762000"/>
          </a:xfrm>
          <a:prstGeom prst="rect">
            <a:avLst/>
          </a:prstGeom>
          <a:noFill/>
          <a:ln>
            <a:noFill/>
          </a:ln>
          <a:effectLst>
            <a:outerShdw blurRad="63500" dist="29783" dir="1514402" algn="ctr" rotWithShape="0">
              <a:schemeClr val="tx1">
                <a:alpha val="74998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ctr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F3399"/>
              </a:buClr>
              <a:buFont typeface="Webdings" pitchFamily="18" charset="2"/>
              <a:buNone/>
              <a:defRPr/>
            </a:pPr>
            <a:r>
              <a:rPr lang="en-US" sz="3600" dirty="0">
                <a:solidFill>
                  <a:prstClr val="black"/>
                </a:solidFill>
                <a:latin typeface="Vagabond" pitchFamily="2" charset="0"/>
                <a:ea typeface="ＭＳ Ｐゴシック" charset="-128"/>
              </a:rPr>
              <a:t>2H</a:t>
            </a:r>
            <a:r>
              <a:rPr lang="en-US" sz="3600" baseline="-25000" dirty="0">
                <a:solidFill>
                  <a:prstClr val="black"/>
                </a:solidFill>
                <a:latin typeface="Vagabond" pitchFamily="2" charset="0"/>
                <a:ea typeface="ＭＳ Ｐゴシック" charset="-128"/>
              </a:rPr>
              <a:t>2</a:t>
            </a:r>
            <a:r>
              <a:rPr lang="en-US" sz="3600" dirty="0">
                <a:solidFill>
                  <a:prstClr val="black"/>
                </a:solidFill>
                <a:latin typeface="Vagabond" pitchFamily="2" charset="0"/>
                <a:ea typeface="ＭＳ Ｐゴシック" charset="-128"/>
              </a:rPr>
              <a:t>O</a:t>
            </a:r>
            <a:r>
              <a:rPr lang="en-US" sz="3600" baseline="-25000" dirty="0">
                <a:solidFill>
                  <a:prstClr val="black"/>
                </a:solidFill>
                <a:latin typeface="Vagabond" pitchFamily="2" charset="0"/>
                <a:ea typeface="ＭＳ Ｐゴシック" charset="-128"/>
              </a:rPr>
              <a:t>2</a:t>
            </a:r>
            <a:r>
              <a:rPr lang="en-US" sz="3600" dirty="0">
                <a:solidFill>
                  <a:prstClr val="black"/>
                </a:solidFill>
                <a:latin typeface="Vagabond" pitchFamily="2" charset="0"/>
                <a:ea typeface="ＭＳ Ｐゴシック" charset="-128"/>
                <a:sym typeface="Symbol" pitchFamily="18" charset="2"/>
              </a:rPr>
              <a:t> 2H</a:t>
            </a:r>
            <a:r>
              <a:rPr lang="en-US" sz="3600" baseline="-25000" dirty="0">
                <a:solidFill>
                  <a:prstClr val="black"/>
                </a:solidFill>
                <a:latin typeface="Vagabond" pitchFamily="2" charset="0"/>
                <a:ea typeface="ＭＳ Ｐゴシック" charset="-128"/>
                <a:sym typeface="Symbol" pitchFamily="18" charset="2"/>
              </a:rPr>
              <a:t>2</a:t>
            </a:r>
            <a:r>
              <a:rPr lang="en-US" sz="3600" dirty="0">
                <a:solidFill>
                  <a:prstClr val="black"/>
                </a:solidFill>
                <a:latin typeface="Vagabond" pitchFamily="2" charset="0"/>
                <a:ea typeface="ＭＳ Ｐゴシック" charset="-128"/>
                <a:sym typeface="Symbol" pitchFamily="18" charset="2"/>
              </a:rPr>
              <a:t>O + O</a:t>
            </a:r>
            <a:r>
              <a:rPr lang="en-US" sz="3600" baseline="-25000" dirty="0">
                <a:solidFill>
                  <a:prstClr val="black"/>
                </a:solidFill>
                <a:latin typeface="Vagabond" pitchFamily="2" charset="0"/>
                <a:ea typeface="ＭＳ Ｐゴシック" charset="-128"/>
                <a:sym typeface="Symbol" pitchFamily="18" charset="2"/>
              </a:rPr>
              <a:t>2    </a:t>
            </a:r>
            <a:r>
              <a:rPr lang="en-US" sz="3600" dirty="0">
                <a:solidFill>
                  <a:prstClr val="black"/>
                </a:solidFill>
                <a:latin typeface="Vagabond" pitchFamily="2" charset="0"/>
                <a:ea typeface="ＭＳ Ｐゴシック" charset="-128"/>
                <a:sym typeface="Symbol" pitchFamily="18" charset="2"/>
              </a:rPr>
              <a:t>Hº =-190kJ</a:t>
            </a:r>
            <a:endParaRPr lang="en-US" sz="3600" dirty="0">
              <a:solidFill>
                <a:prstClr val="black"/>
              </a:solidFill>
              <a:latin typeface="Vagabond" pitchFamily="2" charset="0"/>
              <a:ea typeface="ＭＳ Ｐゴシック" charset="-128"/>
            </a:endParaRPr>
          </a:p>
        </p:txBody>
      </p:sp>
      <p:sp>
        <p:nvSpPr>
          <p:cNvPr id="33797" name="Rectangle 5"/>
          <p:cNvSpPr>
            <a:spLocks noChangeArrowheads="1"/>
          </p:cNvSpPr>
          <p:nvPr/>
        </p:nvSpPr>
        <p:spPr bwMode="auto">
          <a:xfrm>
            <a:off x="0" y="0"/>
            <a:ext cx="9144000" cy="533400"/>
          </a:xfrm>
          <a:prstGeom prst="rect">
            <a:avLst/>
          </a:prstGeom>
          <a:noFill/>
          <a:ln>
            <a:noFill/>
          </a:ln>
          <a:effectLst>
            <a:outerShdw blurRad="63500" dist="38099" dir="2700000" algn="ctr" rotWithShape="0">
              <a:schemeClr val="tx1">
                <a:alpha val="74998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en-US" sz="3600" dirty="0">
                <a:solidFill>
                  <a:prstClr val="black"/>
                </a:solidFill>
                <a:latin typeface="Vagabond" charset="0"/>
                <a:ea typeface="ＭＳ Ｐゴシック" charset="0"/>
              </a:rPr>
              <a:t>USING </a:t>
            </a:r>
            <a:r>
              <a:rPr lang="en-US" sz="3600" dirty="0">
                <a:solidFill>
                  <a:prstClr val="black"/>
                </a:solidFill>
                <a:latin typeface="Vagabond" charset="0"/>
                <a:ea typeface="ＭＳ Ｐゴシック" charset="0"/>
                <a:sym typeface="Symbol" charset="0"/>
              </a:rPr>
              <a:t></a:t>
            </a:r>
            <a:r>
              <a:rPr lang="en-US" sz="3600" dirty="0">
                <a:solidFill>
                  <a:prstClr val="black"/>
                </a:solidFill>
                <a:latin typeface="Vagabond" charset="0"/>
                <a:ea typeface="ＭＳ Ｐゴシック" charset="0"/>
              </a:rPr>
              <a:t>H IN CALCULATIONS</a:t>
            </a:r>
          </a:p>
        </p:txBody>
      </p:sp>
      <p:sp>
        <p:nvSpPr>
          <p:cNvPr id="37894" name="Rectangle 6"/>
          <p:cNvSpPr>
            <a:spLocks noChangeArrowheads="1"/>
          </p:cNvSpPr>
          <p:nvPr/>
        </p:nvSpPr>
        <p:spPr bwMode="auto">
          <a:xfrm>
            <a:off x="0" y="533400"/>
            <a:ext cx="9144000" cy="2895600"/>
          </a:xfrm>
          <a:prstGeom prst="rect">
            <a:avLst/>
          </a:prstGeom>
          <a:noFill/>
          <a:ln>
            <a:noFill/>
          </a:ln>
          <a:effectLst>
            <a:outerShdw blurRad="63500" dist="38099" dir="2700000" algn="ctr" rotWithShape="0">
              <a:schemeClr val="tx1">
                <a:alpha val="74998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96875" indent="-396875" fontAlgn="base">
              <a:lnSpc>
                <a:spcPct val="85000"/>
              </a:lnSpc>
              <a:spcBef>
                <a:spcPct val="20000"/>
              </a:spcBef>
              <a:spcAft>
                <a:spcPct val="0"/>
              </a:spcAft>
              <a:buClr>
                <a:srgbClr val="FF0066"/>
              </a:buClr>
              <a:buSzPct val="75000"/>
              <a:buFont typeface="Wingdings" charset="0"/>
              <a:buChar char="Ø"/>
              <a:defRPr/>
            </a:pPr>
            <a:endParaRPr lang="en-US" sz="3200" dirty="0">
              <a:solidFill>
                <a:prstClr val="black"/>
              </a:solidFill>
              <a:latin typeface="Vagabond" charset="0"/>
              <a:ea typeface="ＭＳ Ｐゴシック" charset="0"/>
            </a:endParaRPr>
          </a:p>
        </p:txBody>
      </p:sp>
      <p:sp>
        <p:nvSpPr>
          <p:cNvPr id="35846" name="Rectangle 1"/>
          <p:cNvSpPr>
            <a:spLocks noChangeArrowheads="1"/>
          </p:cNvSpPr>
          <p:nvPr/>
        </p:nvSpPr>
        <p:spPr bwMode="auto">
          <a:xfrm>
            <a:off x="2362200" y="4197350"/>
            <a:ext cx="56388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1944688" indent="-1944688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fontAlgn="base">
              <a:spcBef>
                <a:spcPct val="20000"/>
              </a:spcBef>
              <a:spcAft>
                <a:spcPct val="0"/>
              </a:spcAft>
              <a:buClr>
                <a:srgbClr val="FF3399"/>
              </a:buClr>
              <a:buFont typeface="Webdings" panose="05030102010509060703" pitchFamily="18" charset="2"/>
              <a:buNone/>
            </a:pPr>
            <a:r>
              <a:rPr lang="en-US" altLang="en-US">
                <a:solidFill>
                  <a:prstClr val="black"/>
                </a:solidFill>
                <a:latin typeface="Vagabond" pitchFamily="2" charset="0"/>
              </a:rPr>
              <a:t>Convert 1.0 g of H</a:t>
            </a:r>
            <a:r>
              <a:rPr lang="en-US" altLang="en-US" baseline="-25000">
                <a:solidFill>
                  <a:prstClr val="black"/>
                </a:solidFill>
                <a:latin typeface="Vagabond" pitchFamily="2" charset="0"/>
              </a:rPr>
              <a:t>2</a:t>
            </a:r>
            <a:r>
              <a:rPr lang="en-US" altLang="en-US">
                <a:solidFill>
                  <a:prstClr val="black"/>
                </a:solidFill>
                <a:latin typeface="Vagabond" pitchFamily="2" charset="0"/>
              </a:rPr>
              <a:t>O</a:t>
            </a:r>
            <a:r>
              <a:rPr lang="en-US" altLang="en-US" baseline="-25000">
                <a:solidFill>
                  <a:prstClr val="black"/>
                </a:solidFill>
                <a:latin typeface="Vagabond" pitchFamily="2" charset="0"/>
              </a:rPr>
              <a:t>2</a:t>
            </a:r>
            <a:r>
              <a:rPr lang="en-US" altLang="en-US">
                <a:solidFill>
                  <a:prstClr val="black"/>
                </a:solidFill>
                <a:latin typeface="Vagabond" pitchFamily="2" charset="0"/>
              </a:rPr>
              <a:t> to moles of H</a:t>
            </a:r>
            <a:r>
              <a:rPr lang="en-US" altLang="en-US" baseline="-25000">
                <a:solidFill>
                  <a:prstClr val="black"/>
                </a:solidFill>
                <a:latin typeface="Vagabond" pitchFamily="2" charset="0"/>
              </a:rPr>
              <a:t>2</a:t>
            </a:r>
            <a:r>
              <a:rPr lang="en-US" altLang="en-US">
                <a:solidFill>
                  <a:prstClr val="black"/>
                </a:solidFill>
                <a:latin typeface="Vagabond" pitchFamily="2" charset="0"/>
              </a:rPr>
              <a:t>O</a:t>
            </a:r>
            <a:r>
              <a:rPr lang="en-US" altLang="en-US" baseline="-25000">
                <a:solidFill>
                  <a:prstClr val="black"/>
                </a:solidFill>
                <a:latin typeface="Vagabond" pitchFamily="2" charset="0"/>
              </a:rPr>
              <a:t>2</a:t>
            </a:r>
            <a:endParaRPr lang="en-US" altLang="en-US">
              <a:solidFill>
                <a:prstClr val="black"/>
              </a:solidFill>
              <a:latin typeface="Vagabond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6663130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ChangeArrowheads="1"/>
          </p:cNvSpPr>
          <p:nvPr/>
        </p:nvSpPr>
        <p:spPr bwMode="auto">
          <a:xfrm>
            <a:off x="0" y="914400"/>
            <a:ext cx="9067800" cy="2184400"/>
          </a:xfrm>
          <a:prstGeom prst="rect">
            <a:avLst/>
          </a:prstGeom>
          <a:noFill/>
          <a:ln>
            <a:noFill/>
          </a:ln>
          <a:effectLst>
            <a:outerShdw blurRad="63500" dist="38099" dir="2700000" algn="ctr" rotWithShape="0">
              <a:schemeClr val="tx1">
                <a:alpha val="74998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ctr" fontAlgn="base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FF3399"/>
              </a:buClr>
              <a:buFont typeface="Webdings" pitchFamily="18" charset="2"/>
              <a:buNone/>
              <a:defRPr/>
            </a:pPr>
            <a:r>
              <a:rPr lang="en-US" sz="3400" dirty="0">
                <a:solidFill>
                  <a:prstClr val="black"/>
                </a:solidFill>
                <a:latin typeface="Vagabond" pitchFamily="2" charset="0"/>
                <a:ea typeface="ＭＳ Ｐゴシック" charset="-128"/>
              </a:rPr>
              <a:t>How much heat will be released when 4.77 g of ethanol (C</a:t>
            </a:r>
            <a:r>
              <a:rPr lang="en-US" sz="3400" baseline="-25000" dirty="0">
                <a:solidFill>
                  <a:prstClr val="black"/>
                </a:solidFill>
                <a:latin typeface="Vagabond" pitchFamily="2" charset="0"/>
                <a:ea typeface="ＭＳ Ｐゴシック" charset="-128"/>
              </a:rPr>
              <a:t>2</a:t>
            </a:r>
            <a:r>
              <a:rPr lang="en-US" sz="3400" dirty="0">
                <a:solidFill>
                  <a:prstClr val="black"/>
                </a:solidFill>
                <a:latin typeface="Vagabond" pitchFamily="2" charset="0"/>
                <a:ea typeface="ＭＳ Ｐゴシック" charset="-128"/>
              </a:rPr>
              <a:t>H</a:t>
            </a:r>
            <a:r>
              <a:rPr lang="en-US" sz="3400" baseline="-25000" dirty="0">
                <a:solidFill>
                  <a:prstClr val="black"/>
                </a:solidFill>
                <a:latin typeface="Vagabond" pitchFamily="2" charset="0"/>
                <a:ea typeface="ＭＳ Ｐゴシック" charset="-128"/>
              </a:rPr>
              <a:t>5</a:t>
            </a:r>
            <a:r>
              <a:rPr lang="en-US" sz="3400" dirty="0">
                <a:solidFill>
                  <a:prstClr val="black"/>
                </a:solidFill>
                <a:latin typeface="Vagabond" pitchFamily="2" charset="0"/>
                <a:ea typeface="ＭＳ Ｐゴシック" charset="-128"/>
              </a:rPr>
              <a:t>OH) react with excess O</a:t>
            </a:r>
            <a:r>
              <a:rPr lang="en-US" sz="3400" baseline="-25000" dirty="0">
                <a:solidFill>
                  <a:prstClr val="black"/>
                </a:solidFill>
                <a:latin typeface="Vagabond" pitchFamily="2" charset="0"/>
                <a:ea typeface="ＭＳ Ｐゴシック" charset="-128"/>
              </a:rPr>
              <a:t>2</a:t>
            </a:r>
            <a:r>
              <a:rPr lang="en-US" sz="3400" dirty="0">
                <a:solidFill>
                  <a:prstClr val="black"/>
                </a:solidFill>
                <a:latin typeface="Vagabond" pitchFamily="2" charset="0"/>
                <a:ea typeface="ＭＳ Ｐゴシック" charset="-128"/>
              </a:rPr>
              <a:t> according to the following equation:  </a:t>
            </a:r>
          </a:p>
          <a:p>
            <a:pPr algn="ctr" fontAlgn="base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FF3399"/>
              </a:buClr>
              <a:buFont typeface="Webdings" pitchFamily="18" charset="2"/>
              <a:buNone/>
              <a:defRPr/>
            </a:pPr>
            <a:r>
              <a:rPr lang="en-US" sz="3200" dirty="0">
                <a:solidFill>
                  <a:prstClr val="black"/>
                </a:solidFill>
                <a:latin typeface="Vagabond" pitchFamily="2" charset="0"/>
                <a:ea typeface="ＭＳ Ｐゴシック" charset="-128"/>
              </a:rPr>
              <a:t>C</a:t>
            </a:r>
            <a:r>
              <a:rPr lang="en-US" sz="3200" baseline="-25000" dirty="0">
                <a:solidFill>
                  <a:prstClr val="black"/>
                </a:solidFill>
                <a:latin typeface="Vagabond" pitchFamily="2" charset="0"/>
                <a:ea typeface="ＭＳ Ｐゴシック" charset="-128"/>
              </a:rPr>
              <a:t>2</a:t>
            </a:r>
            <a:r>
              <a:rPr lang="en-US" sz="3200" dirty="0">
                <a:solidFill>
                  <a:prstClr val="black"/>
                </a:solidFill>
                <a:latin typeface="Vagabond" pitchFamily="2" charset="0"/>
                <a:ea typeface="ＭＳ Ｐゴシック" charset="-128"/>
              </a:rPr>
              <a:t>H</a:t>
            </a:r>
            <a:r>
              <a:rPr lang="en-US" sz="3200" baseline="-25000" dirty="0">
                <a:solidFill>
                  <a:prstClr val="black"/>
                </a:solidFill>
                <a:latin typeface="Vagabond" pitchFamily="2" charset="0"/>
                <a:ea typeface="ＭＳ Ｐゴシック" charset="-128"/>
              </a:rPr>
              <a:t>5</a:t>
            </a:r>
            <a:r>
              <a:rPr lang="en-US" sz="3200" dirty="0">
                <a:solidFill>
                  <a:prstClr val="black"/>
                </a:solidFill>
                <a:latin typeface="Vagabond" pitchFamily="2" charset="0"/>
                <a:ea typeface="ＭＳ Ｐゴシック" charset="-128"/>
              </a:rPr>
              <a:t>OH + 3O</a:t>
            </a:r>
            <a:r>
              <a:rPr lang="en-US" sz="3200" baseline="-25000" dirty="0">
                <a:solidFill>
                  <a:prstClr val="black"/>
                </a:solidFill>
                <a:latin typeface="Vagabond" pitchFamily="2" charset="0"/>
                <a:ea typeface="ＭＳ Ｐゴシック" charset="-128"/>
              </a:rPr>
              <a:t>2</a:t>
            </a:r>
            <a:r>
              <a:rPr lang="en-US" sz="3200" dirty="0">
                <a:solidFill>
                  <a:prstClr val="black"/>
                </a:solidFill>
                <a:latin typeface="Vagabond" pitchFamily="2" charset="0"/>
                <a:ea typeface="ＭＳ Ｐゴシック" charset="-128"/>
                <a:sym typeface="Wingdings" pitchFamily="2" charset="2"/>
              </a:rPr>
              <a:t> 2CO</a:t>
            </a:r>
            <a:r>
              <a:rPr lang="en-US" sz="3200" baseline="-25000" dirty="0">
                <a:solidFill>
                  <a:prstClr val="black"/>
                </a:solidFill>
                <a:latin typeface="Vagabond" pitchFamily="2" charset="0"/>
                <a:ea typeface="ＭＳ Ｐゴシック" charset="-128"/>
                <a:sym typeface="Wingdings" pitchFamily="2" charset="2"/>
              </a:rPr>
              <a:t>2</a:t>
            </a:r>
            <a:r>
              <a:rPr lang="en-US" sz="3200" dirty="0">
                <a:solidFill>
                  <a:prstClr val="black"/>
                </a:solidFill>
                <a:latin typeface="Vagabond" pitchFamily="2" charset="0"/>
                <a:ea typeface="ＭＳ Ｐゴシック" charset="-128"/>
                <a:sym typeface="Wingdings" pitchFamily="2" charset="2"/>
              </a:rPr>
              <a:t>  + 3H</a:t>
            </a:r>
            <a:r>
              <a:rPr lang="en-US" sz="3200" baseline="-25000" dirty="0">
                <a:solidFill>
                  <a:prstClr val="black"/>
                </a:solidFill>
                <a:latin typeface="Vagabond" pitchFamily="2" charset="0"/>
                <a:ea typeface="ＭＳ Ｐゴシック" charset="-128"/>
                <a:sym typeface="Wingdings" pitchFamily="2" charset="2"/>
              </a:rPr>
              <a:t>2</a:t>
            </a:r>
            <a:r>
              <a:rPr lang="en-US" sz="3200" dirty="0">
                <a:solidFill>
                  <a:prstClr val="black"/>
                </a:solidFill>
                <a:latin typeface="Vagabond" pitchFamily="2" charset="0"/>
                <a:ea typeface="ＭＳ Ｐゴシック" charset="-128"/>
                <a:sym typeface="Wingdings" pitchFamily="2" charset="2"/>
              </a:rPr>
              <a:t>O </a:t>
            </a:r>
            <a:r>
              <a:rPr lang="en-US" sz="3200" dirty="0">
                <a:solidFill>
                  <a:prstClr val="black"/>
                </a:solidFill>
                <a:latin typeface="Vagabond" pitchFamily="2" charset="0"/>
                <a:ea typeface="ＭＳ Ｐゴシック" charset="-128"/>
                <a:sym typeface="Symbol" pitchFamily="18" charset="2"/>
              </a:rPr>
              <a:t></a:t>
            </a:r>
            <a:r>
              <a:rPr lang="en-US" sz="3200" dirty="0">
                <a:solidFill>
                  <a:prstClr val="black"/>
                </a:solidFill>
                <a:latin typeface="Vagabond" pitchFamily="2" charset="0"/>
                <a:ea typeface="ＭＳ Ｐゴシック" charset="-128"/>
                <a:sym typeface="Wingdings" pitchFamily="2" charset="2"/>
              </a:rPr>
              <a:t>Hº=-1366.7kJ</a:t>
            </a:r>
            <a:endParaRPr lang="en-US" sz="3200" baseline="-25000" dirty="0">
              <a:solidFill>
                <a:prstClr val="black"/>
              </a:solidFill>
              <a:latin typeface="Vagabond" pitchFamily="2" charset="0"/>
              <a:ea typeface="ＭＳ Ｐゴシック" charset="-128"/>
            </a:endParaRPr>
          </a:p>
        </p:txBody>
      </p:sp>
      <p:sp>
        <p:nvSpPr>
          <p:cNvPr id="36867" name="Rectangle 16"/>
          <p:cNvSpPr>
            <a:spLocks noChangeArrowheads="1"/>
          </p:cNvSpPr>
          <p:nvPr/>
        </p:nvSpPr>
        <p:spPr bwMode="auto">
          <a:xfrm>
            <a:off x="304800" y="228600"/>
            <a:ext cx="7772400" cy="685800"/>
          </a:xfrm>
          <a:prstGeom prst="rect">
            <a:avLst/>
          </a:prstGeom>
          <a:noFill/>
          <a:ln>
            <a:noFill/>
          </a:ln>
          <a:effectLst>
            <a:outerShdw blurRad="63500" dist="29783" dir="1514402" algn="ctr" rotWithShape="0">
              <a:schemeClr val="tx1">
                <a:alpha val="74998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F3399"/>
              </a:buClr>
              <a:buFont typeface="Webdings" charset="0"/>
              <a:buNone/>
              <a:defRPr/>
            </a:pPr>
            <a:r>
              <a:rPr lang="en-US" sz="3800" b="1" dirty="0">
                <a:solidFill>
                  <a:prstClr val="black"/>
                </a:solidFill>
                <a:latin typeface="Vagabond" charset="0"/>
                <a:ea typeface="ＭＳ Ｐゴシック" charset="0"/>
              </a:rPr>
              <a:t>Example #2</a:t>
            </a:r>
          </a:p>
        </p:txBody>
      </p:sp>
      <p:sp>
        <p:nvSpPr>
          <p:cNvPr id="36868" name="Rectangle 17"/>
          <p:cNvSpPr>
            <a:spLocks noChangeArrowheads="1"/>
          </p:cNvSpPr>
          <p:nvPr/>
        </p:nvSpPr>
        <p:spPr bwMode="auto">
          <a:xfrm>
            <a:off x="0" y="3352800"/>
            <a:ext cx="9067800" cy="3048000"/>
          </a:xfrm>
          <a:prstGeom prst="rect">
            <a:avLst/>
          </a:prstGeom>
          <a:noFill/>
          <a:ln>
            <a:noFill/>
          </a:ln>
          <a:effectLst>
            <a:outerShdw blurRad="63500" dist="38099" dir="2700000" algn="ctr" rotWithShape="0">
              <a:schemeClr val="tx1">
                <a:alpha val="74998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1654175" indent="-1654175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F3399"/>
              </a:buClr>
              <a:buFont typeface="Webdings" charset="0"/>
              <a:buNone/>
              <a:defRPr/>
            </a:pPr>
            <a:endParaRPr lang="en-US" sz="3200" baseline="-25000" dirty="0">
              <a:solidFill>
                <a:prstClr val="black"/>
              </a:solidFill>
              <a:latin typeface="Vagabond" charset="0"/>
              <a:ea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8582786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550091"/>
          </a:xfrm>
        </p:spPr>
        <p:txBody>
          <a:bodyPr/>
          <a:lstStyle/>
          <a:p>
            <a:pPr lvl="0"/>
            <a:r>
              <a:rPr lang="en-CA" dirty="0" smtClean="0"/>
              <a:t>Three factors are combined to represent the quantity of heat (q) transferred:</a:t>
            </a:r>
          </a:p>
          <a:p>
            <a:pPr lvl="0"/>
            <a:endParaRPr lang="en-CA" dirty="0" smtClean="0"/>
          </a:p>
          <a:p>
            <a:pPr algn="ctr">
              <a:buNone/>
            </a:pPr>
            <a:r>
              <a:rPr lang="en-CA" sz="4400" dirty="0" smtClean="0"/>
              <a:t>q = </a:t>
            </a:r>
            <a:r>
              <a:rPr lang="en-CA" sz="4400" dirty="0" err="1" smtClean="0"/>
              <a:t>mc∆T</a:t>
            </a:r>
            <a:endParaRPr lang="en-CA" sz="4400" dirty="0" smtClean="0"/>
          </a:p>
          <a:p>
            <a:pPr algn="ctr">
              <a:buNone/>
            </a:pPr>
            <a:endParaRPr lang="en-US" sz="4000" dirty="0" smtClean="0"/>
          </a:p>
          <a:p>
            <a:pPr lvl="2">
              <a:buNone/>
            </a:pPr>
            <a:r>
              <a:rPr lang="en-US" sz="3200" dirty="0" smtClean="0"/>
              <a:t>q = quantity of heat transferred (J)</a:t>
            </a:r>
          </a:p>
          <a:p>
            <a:pPr lvl="2">
              <a:buNone/>
            </a:pPr>
            <a:r>
              <a:rPr lang="en-US" sz="3200" dirty="0" smtClean="0"/>
              <a:t>m = mass (g)</a:t>
            </a:r>
          </a:p>
          <a:p>
            <a:pPr lvl="2">
              <a:buNone/>
            </a:pPr>
            <a:r>
              <a:rPr lang="en-US" sz="3200" dirty="0" smtClean="0"/>
              <a:t>c = specific heat capacity (J/g</a:t>
            </a:r>
            <a:r>
              <a:rPr lang="en-US" sz="1400" baseline="40000" dirty="0" smtClean="0"/>
              <a:t>●</a:t>
            </a:r>
            <a:r>
              <a:rPr lang="en-US" sz="3200" dirty="0" smtClean="0"/>
              <a:t>°C)</a:t>
            </a:r>
          </a:p>
          <a:p>
            <a:pPr lvl="2">
              <a:buNone/>
            </a:pPr>
            <a:r>
              <a:rPr lang="en-US" sz="3200" dirty="0" smtClean="0"/>
              <a:t>ΔT = temperature change (°C)</a:t>
            </a:r>
          </a:p>
          <a:p>
            <a:pPr lvl="0"/>
            <a:endParaRPr lang="en-US" dirty="0" smtClean="0"/>
          </a:p>
          <a:p>
            <a:pPr lvl="0"/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259989"/>
      </p:ext>
    </p:extLst>
  </p:cSld>
  <p:clrMapOvr>
    <a:masterClrMapping/>
  </p:clrMapOvr>
  <p:transition/>
</p:sld>
</file>

<file path=ppt/theme/_rels/them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kwell">
  <a:themeElements>
    <a:clrScheme name="Inkwell">
      <a:dk1>
        <a:sysClr val="windowText" lastClr="000000"/>
      </a:dk1>
      <a:lt1>
        <a:sysClr val="window" lastClr="FFFFFF"/>
      </a:lt1>
      <a:dk2>
        <a:srgbClr val="584D2E"/>
      </a:dk2>
      <a:lt2>
        <a:srgbClr val="EFE7C3"/>
      </a:lt2>
      <a:accent1>
        <a:srgbClr val="860908"/>
      </a:accent1>
      <a:accent2>
        <a:srgbClr val="4A0505"/>
      </a:accent2>
      <a:accent3>
        <a:srgbClr val="7A500A"/>
      </a:accent3>
      <a:accent4>
        <a:srgbClr val="C47810"/>
      </a:accent4>
      <a:accent5>
        <a:srgbClr val="827752"/>
      </a:accent5>
      <a:accent6>
        <a:srgbClr val="B5BB83"/>
      </a:accent6>
      <a:hlink>
        <a:srgbClr val="C47810"/>
      </a:hlink>
      <a:folHlink>
        <a:srgbClr val="F0A43A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Hardcover">
      <a:fillStyleLst>
        <a:solidFill>
          <a:schemeClr val="phClr"/>
        </a:solidFill>
        <a:solidFill>
          <a:schemeClr val="phClr">
            <a:tint val="68000"/>
            <a:shade val="94000"/>
            <a:satMod val="300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80000"/>
                <a:lumMod val="98000"/>
              </a:schemeClr>
            </a:gs>
            <a:gs pos="100000">
              <a:schemeClr val="phClr">
                <a:satMod val="130000"/>
              </a:schemeClr>
            </a:gs>
          </a:gsLst>
          <a:lin ang="5160000" scaled="0"/>
        </a:gradFill>
      </a:fillStyleLst>
      <a:lnStyleLst>
        <a:ln w="12700" cap="flat" cmpd="sng" algn="ctr">
          <a:solidFill>
            <a:schemeClr val="phClr">
              <a:shade val="90000"/>
              <a:lumMod val="90000"/>
            </a:schemeClr>
          </a:solidFill>
          <a:prstDash val="solid"/>
        </a:ln>
        <a:ln w="19050" cap="flat" cmpd="sng" algn="ctr">
          <a:solidFill>
            <a:schemeClr val="phClr">
              <a:shade val="75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12700" dir="5400000" rotWithShape="0">
              <a:srgbClr val="000000">
                <a:alpha val="1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6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400000"/>
            </a:lightRig>
          </a:scene3d>
          <a:sp3d>
            <a:bevelT w="25400" h="25400"/>
          </a:sp3d>
        </a:effectStyle>
      </a:effectStyleLst>
      <a:bgFillStyleLst>
        <a:blipFill rotWithShape="1">
          <a:blip xmlns:r="http://schemas.openxmlformats.org/officeDocument/2006/relationships" r:embed="rId1"/>
          <a:stretch/>
        </a:blipFill>
        <a:blipFill rotWithShape="1">
          <a:blip xmlns:r="http://schemas.openxmlformats.org/officeDocument/2006/relationships" r:embed="rId2"/>
          <a:stretch/>
        </a:blipFill>
        <a:blipFill rotWithShape="1">
          <a:blip xmlns:r="http://schemas.openxmlformats.org/officeDocument/2006/relationships" r:embed="rId3"/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1_Inkwell">
  <a:themeElements>
    <a:clrScheme name="Inkwell">
      <a:dk1>
        <a:sysClr val="windowText" lastClr="000000"/>
      </a:dk1>
      <a:lt1>
        <a:sysClr val="window" lastClr="FFFFFF"/>
      </a:lt1>
      <a:dk2>
        <a:srgbClr val="584D2E"/>
      </a:dk2>
      <a:lt2>
        <a:srgbClr val="EFE7C3"/>
      </a:lt2>
      <a:accent1>
        <a:srgbClr val="860908"/>
      </a:accent1>
      <a:accent2>
        <a:srgbClr val="4A0505"/>
      </a:accent2>
      <a:accent3>
        <a:srgbClr val="7A500A"/>
      </a:accent3>
      <a:accent4>
        <a:srgbClr val="C47810"/>
      </a:accent4>
      <a:accent5>
        <a:srgbClr val="827752"/>
      </a:accent5>
      <a:accent6>
        <a:srgbClr val="B5BB83"/>
      </a:accent6>
      <a:hlink>
        <a:srgbClr val="C47810"/>
      </a:hlink>
      <a:folHlink>
        <a:srgbClr val="F0A43A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Hardcover">
      <a:fillStyleLst>
        <a:solidFill>
          <a:schemeClr val="phClr"/>
        </a:solidFill>
        <a:solidFill>
          <a:schemeClr val="phClr">
            <a:tint val="68000"/>
            <a:shade val="94000"/>
            <a:satMod val="300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80000"/>
                <a:lumMod val="98000"/>
              </a:schemeClr>
            </a:gs>
            <a:gs pos="100000">
              <a:schemeClr val="phClr">
                <a:satMod val="130000"/>
              </a:schemeClr>
            </a:gs>
          </a:gsLst>
          <a:lin ang="5160000" scaled="0"/>
        </a:gradFill>
      </a:fillStyleLst>
      <a:lnStyleLst>
        <a:ln w="12700" cap="flat" cmpd="sng" algn="ctr">
          <a:solidFill>
            <a:schemeClr val="phClr">
              <a:shade val="90000"/>
              <a:lumMod val="90000"/>
            </a:schemeClr>
          </a:solidFill>
          <a:prstDash val="solid"/>
        </a:ln>
        <a:ln w="19050" cap="flat" cmpd="sng" algn="ctr">
          <a:solidFill>
            <a:schemeClr val="phClr">
              <a:shade val="75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12700" dir="5400000" rotWithShape="0">
              <a:srgbClr val="000000">
                <a:alpha val="1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6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400000"/>
            </a:lightRig>
          </a:scene3d>
          <a:sp3d>
            <a:bevelT w="25400" h="25400"/>
          </a:sp3d>
        </a:effectStyle>
      </a:effectStyleLst>
      <a:bgFillStyleLst>
        <a:blipFill rotWithShape="1">
          <a:blip xmlns:r="http://schemas.openxmlformats.org/officeDocument/2006/relationships" r:embed="rId1"/>
          <a:stretch/>
        </a:blipFill>
        <a:blipFill rotWithShape="1">
          <a:blip xmlns:r="http://schemas.openxmlformats.org/officeDocument/2006/relationships" r:embed="rId2"/>
          <a:stretch/>
        </a:blipFill>
        <a:blipFill rotWithShape="1">
          <a:blip xmlns:r="http://schemas.openxmlformats.org/officeDocument/2006/relationships" r:embed="rId3"/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</TotalTime>
  <Words>748</Words>
  <Application>Microsoft Office PowerPoint</Application>
  <PresentationFormat>On-screen Show (4:3)</PresentationFormat>
  <Paragraphs>86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15</vt:i4>
      </vt:variant>
    </vt:vector>
  </HeadingPairs>
  <TitlesOfParts>
    <vt:vector size="17" baseType="lpstr">
      <vt:lpstr>Inkwell</vt:lpstr>
      <vt:lpstr>1_Inkwell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Natalie</dc:creator>
  <cp:lastModifiedBy>Natalie</cp:lastModifiedBy>
  <cp:revision>5</cp:revision>
  <dcterms:created xsi:type="dcterms:W3CDTF">2016-04-21T22:52:52Z</dcterms:created>
  <dcterms:modified xsi:type="dcterms:W3CDTF">2016-04-22T20:04:14Z</dcterms:modified>
</cp:coreProperties>
</file>